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14"/>
  </p:notesMasterIdLst>
  <p:sldIdLst>
    <p:sldId id="266" r:id="rId2"/>
    <p:sldId id="271" r:id="rId3"/>
    <p:sldId id="258" r:id="rId4"/>
    <p:sldId id="259" r:id="rId5"/>
    <p:sldId id="272" r:id="rId6"/>
    <p:sldId id="264" r:id="rId7"/>
    <p:sldId id="273" r:id="rId8"/>
    <p:sldId id="268" r:id="rId9"/>
    <p:sldId id="269" r:id="rId10"/>
    <p:sldId id="274" r:id="rId11"/>
    <p:sldId id="275" r:id="rId12"/>
    <p:sldId id="267" r:id="rId13"/>
  </p:sldIdLst>
  <p:sldSz cx="12188825" cy="6858000"/>
  <p:notesSz cx="6858000" cy="9144000"/>
  <p:embeddedFontLst>
    <p:embeddedFont>
      <p:font typeface="Calibri" panose="020F0502020204030204" pitchFamily="34" charset="0"/>
      <p:regular r:id="rId15"/>
      <p:bold r:id="rId16"/>
      <p:italic r:id="rId17"/>
      <p:boldItalic r:id="rId18"/>
    </p:embeddedFont>
    <p:embeddedFont>
      <p:font typeface="VIA Type Office" panose="02000503000000020004" pitchFamily="2" charset="0"/>
      <p:regular r:id="rId19"/>
      <p:bold r:id="rId20"/>
      <p:italic r:id="rId21"/>
    </p:embeddedFont>
    <p:embeddedFont>
      <p:font typeface="VIA Type Office Light" panose="02000503000000020004" pitchFamily="2" charset="0"/>
      <p:regular r:id="rId22"/>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3" userDrawn="1">
          <p15:clr>
            <a:srgbClr val="A4A3A4"/>
          </p15:clr>
        </p15:guide>
        <p15:guide id="2" orient="horz" pos="368" userDrawn="1">
          <p15:clr>
            <a:srgbClr val="A4A3A4"/>
          </p15:clr>
        </p15:guide>
        <p15:guide id="3" orient="horz" pos="3965" userDrawn="1">
          <p15:clr>
            <a:srgbClr val="A4A3A4"/>
          </p15:clr>
        </p15:guide>
        <p15:guide id="4" orient="horz" pos="1207" userDrawn="1">
          <p15:clr>
            <a:srgbClr val="A4A3A4"/>
          </p15:clr>
        </p15:guide>
        <p15:guide id="5" orient="horz" pos="3680" userDrawn="1">
          <p15:clr>
            <a:srgbClr val="A4A3A4"/>
          </p15:clr>
        </p15:guide>
        <p15:guide id="6" pos="3930" userDrawn="1">
          <p15:clr>
            <a:srgbClr val="A4A3A4"/>
          </p15:clr>
        </p15:guide>
        <p15:guide id="7" pos="484" userDrawn="1">
          <p15:clr>
            <a:srgbClr val="A4A3A4"/>
          </p15:clr>
        </p15:guide>
        <p15:guide id="8" pos="2025" userDrawn="1">
          <p15:clr>
            <a:srgbClr val="A4A3A4"/>
          </p15:clr>
        </p15:guide>
        <p15:guide id="9" pos="2177" userDrawn="1">
          <p15:clr>
            <a:srgbClr val="A4A3A4"/>
          </p15:clr>
        </p15:guide>
        <p15:guide id="10" pos="3748" userDrawn="1">
          <p15:clr>
            <a:srgbClr val="A4A3A4"/>
          </p15:clr>
        </p15:guide>
        <p15:guide id="11" pos="5472" userDrawn="1">
          <p15:clr>
            <a:srgbClr val="A4A3A4"/>
          </p15:clr>
        </p15:guide>
        <p15:guide id="12" pos="5653" userDrawn="1">
          <p15:clr>
            <a:srgbClr val="A4A3A4"/>
          </p15:clr>
        </p15:guide>
        <p15:guide id="13" pos="719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2D31"/>
    <a:srgbClr val="D737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7B26C5-4107-4FEC-AEDC-1716B250A1EF}">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059" autoAdjust="0"/>
  </p:normalViewPr>
  <p:slideViewPr>
    <p:cSldViewPr snapToObjects="1" showGuides="1">
      <p:cViewPr>
        <p:scale>
          <a:sx n="58" d="100"/>
          <a:sy n="58" d="100"/>
        </p:scale>
        <p:origin x="992" y="-28"/>
      </p:cViewPr>
      <p:guideLst>
        <p:guide orient="horz" pos="1593"/>
        <p:guide orient="horz" pos="368"/>
        <p:guide orient="horz" pos="3965"/>
        <p:guide orient="horz" pos="1207"/>
        <p:guide orient="horz" pos="3680"/>
        <p:guide pos="3930"/>
        <p:guide pos="484"/>
        <p:guide pos="2025"/>
        <p:guide pos="2177"/>
        <p:guide pos="3748"/>
        <p:guide pos="5472"/>
        <p:guide pos="5653"/>
        <p:guide pos="719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2A25A2-52B7-402E-B103-32D061FED227}" type="doc">
      <dgm:prSet loTypeId="urn:microsoft.com/office/officeart/2005/8/layout/cycle8" loCatId="cycle" qsTypeId="urn:microsoft.com/office/officeart/2005/8/quickstyle/simple1" qsCatId="simple" csTypeId="urn:microsoft.com/office/officeart/2005/8/colors/accent5_2" csCatId="accent5" phldr="1"/>
      <dgm:spPr/>
    </dgm:pt>
    <dgm:pt modelId="{573C0163-3A2E-4449-A97C-748B1F12E7AE}">
      <dgm:prSet phldrT="[Tekst]"/>
      <dgm:spPr/>
      <dgm:t>
        <a:bodyPr/>
        <a:lstStyle/>
        <a:p>
          <a:r>
            <a:rPr lang="da-DK" b="0" dirty="0">
              <a:solidFill>
                <a:schemeClr val="tx1"/>
              </a:solidFill>
            </a:rPr>
            <a:t>Se-teknikker</a:t>
          </a:r>
        </a:p>
      </dgm:t>
    </dgm:pt>
    <dgm:pt modelId="{89A5D2B1-E3ED-4C15-8C84-674B679FDBDD}" type="parTrans" cxnId="{C9643631-E140-4DC4-A813-BF805126859F}">
      <dgm:prSet/>
      <dgm:spPr/>
      <dgm:t>
        <a:bodyPr/>
        <a:lstStyle/>
        <a:p>
          <a:endParaRPr lang="da-DK"/>
        </a:p>
      </dgm:t>
    </dgm:pt>
    <dgm:pt modelId="{06298A45-058C-44EA-A11F-743931832B3C}" type="sibTrans" cxnId="{C9643631-E140-4DC4-A813-BF805126859F}">
      <dgm:prSet/>
      <dgm:spPr/>
      <dgm:t>
        <a:bodyPr/>
        <a:lstStyle/>
        <a:p>
          <a:endParaRPr lang="da-DK"/>
        </a:p>
      </dgm:t>
    </dgm:pt>
    <dgm:pt modelId="{408CCAAE-4D86-40F5-B6CB-E0EB139BFA3A}">
      <dgm:prSet phldrT="[Tekst]"/>
      <dgm:spPr>
        <a:solidFill>
          <a:schemeClr val="accent3">
            <a:lumMod val="60000"/>
            <a:lumOff val="40000"/>
          </a:schemeClr>
        </a:solidFill>
      </dgm:spPr>
      <dgm:t>
        <a:bodyPr/>
        <a:lstStyle/>
        <a:p>
          <a:r>
            <a:rPr lang="da-DK" b="0" dirty="0">
              <a:solidFill>
                <a:schemeClr val="tx1"/>
              </a:solidFill>
            </a:rPr>
            <a:t>Børne-perspektiver</a:t>
          </a:r>
        </a:p>
      </dgm:t>
    </dgm:pt>
    <dgm:pt modelId="{9F0F0359-D11E-4281-B860-C1AF0B74D557}" type="parTrans" cxnId="{5472E1A9-3863-40C5-8380-932C3045F1BA}">
      <dgm:prSet/>
      <dgm:spPr/>
      <dgm:t>
        <a:bodyPr/>
        <a:lstStyle/>
        <a:p>
          <a:endParaRPr lang="da-DK"/>
        </a:p>
      </dgm:t>
    </dgm:pt>
    <dgm:pt modelId="{F242E43B-172F-4383-A9DB-304E4954B476}" type="sibTrans" cxnId="{5472E1A9-3863-40C5-8380-932C3045F1BA}">
      <dgm:prSet/>
      <dgm:spPr/>
      <dgm:t>
        <a:bodyPr/>
        <a:lstStyle/>
        <a:p>
          <a:endParaRPr lang="da-DK"/>
        </a:p>
      </dgm:t>
    </dgm:pt>
    <dgm:pt modelId="{203DBDF7-728D-4EFA-8CEA-E8B9779E029A}">
      <dgm:prSet phldrT="[Tekst]"/>
      <dgm:spPr>
        <a:solidFill>
          <a:srgbClr val="00B050"/>
        </a:solidFill>
      </dgm:spPr>
      <dgm:t>
        <a:bodyPr/>
        <a:lstStyle/>
        <a:p>
          <a:r>
            <a:rPr lang="da-DK" b="1" dirty="0">
              <a:solidFill>
                <a:schemeClr val="tx1"/>
              </a:solidFill>
            </a:rPr>
            <a:t>Børnesyn</a:t>
          </a:r>
        </a:p>
      </dgm:t>
    </dgm:pt>
    <dgm:pt modelId="{214690AC-688B-4981-AB4D-91498A670056}" type="parTrans" cxnId="{B63A80F0-D849-48A4-B38A-33D92D2F7C4E}">
      <dgm:prSet/>
      <dgm:spPr/>
      <dgm:t>
        <a:bodyPr/>
        <a:lstStyle/>
        <a:p>
          <a:endParaRPr lang="da-DK"/>
        </a:p>
      </dgm:t>
    </dgm:pt>
    <dgm:pt modelId="{E4658B08-0659-40B9-A659-13D2D04EEAF4}" type="sibTrans" cxnId="{B63A80F0-D849-48A4-B38A-33D92D2F7C4E}">
      <dgm:prSet/>
      <dgm:spPr/>
      <dgm:t>
        <a:bodyPr/>
        <a:lstStyle/>
        <a:p>
          <a:endParaRPr lang="da-DK"/>
        </a:p>
      </dgm:t>
    </dgm:pt>
    <dgm:pt modelId="{9675B917-0862-4D62-A62B-DA9E0B1AF7A0}" type="pres">
      <dgm:prSet presAssocID="{D82A25A2-52B7-402E-B103-32D061FED227}" presName="compositeShape" presStyleCnt="0">
        <dgm:presLayoutVars>
          <dgm:chMax val="7"/>
          <dgm:dir/>
          <dgm:resizeHandles val="exact"/>
        </dgm:presLayoutVars>
      </dgm:prSet>
      <dgm:spPr/>
    </dgm:pt>
    <dgm:pt modelId="{EF3F8468-2F56-4597-AB19-45BF5903DC68}" type="pres">
      <dgm:prSet presAssocID="{D82A25A2-52B7-402E-B103-32D061FED227}" presName="wedge1" presStyleLbl="node1" presStyleIdx="0" presStyleCnt="3"/>
      <dgm:spPr/>
    </dgm:pt>
    <dgm:pt modelId="{EC46C65B-E86E-4C6C-90C9-71B1839D6D5A}" type="pres">
      <dgm:prSet presAssocID="{D82A25A2-52B7-402E-B103-32D061FED227}" presName="dummy1a" presStyleCnt="0"/>
      <dgm:spPr/>
    </dgm:pt>
    <dgm:pt modelId="{FE01B9E0-EA67-4F25-9178-310AC163E339}" type="pres">
      <dgm:prSet presAssocID="{D82A25A2-52B7-402E-B103-32D061FED227}" presName="dummy1b" presStyleCnt="0"/>
      <dgm:spPr/>
    </dgm:pt>
    <dgm:pt modelId="{18931CC4-E09B-44F4-8DB5-5E35DB71A915}" type="pres">
      <dgm:prSet presAssocID="{D82A25A2-52B7-402E-B103-32D061FED227}" presName="wedge1Tx" presStyleLbl="node1" presStyleIdx="0" presStyleCnt="3">
        <dgm:presLayoutVars>
          <dgm:chMax val="0"/>
          <dgm:chPref val="0"/>
          <dgm:bulletEnabled val="1"/>
        </dgm:presLayoutVars>
      </dgm:prSet>
      <dgm:spPr/>
    </dgm:pt>
    <dgm:pt modelId="{50146283-DE4E-421F-94D2-F9529C008294}" type="pres">
      <dgm:prSet presAssocID="{D82A25A2-52B7-402E-B103-32D061FED227}" presName="wedge2" presStyleLbl="node1" presStyleIdx="1" presStyleCnt="3"/>
      <dgm:spPr/>
    </dgm:pt>
    <dgm:pt modelId="{7C34049C-23C7-4DC2-AEA7-E491B4253AD2}" type="pres">
      <dgm:prSet presAssocID="{D82A25A2-52B7-402E-B103-32D061FED227}" presName="dummy2a" presStyleCnt="0"/>
      <dgm:spPr/>
    </dgm:pt>
    <dgm:pt modelId="{AD48DFC1-30A0-4100-8F25-B725E2032F90}" type="pres">
      <dgm:prSet presAssocID="{D82A25A2-52B7-402E-B103-32D061FED227}" presName="dummy2b" presStyleCnt="0"/>
      <dgm:spPr/>
    </dgm:pt>
    <dgm:pt modelId="{11B20D56-84C7-4CF8-AEC8-50236FF50E3E}" type="pres">
      <dgm:prSet presAssocID="{D82A25A2-52B7-402E-B103-32D061FED227}" presName="wedge2Tx" presStyleLbl="node1" presStyleIdx="1" presStyleCnt="3">
        <dgm:presLayoutVars>
          <dgm:chMax val="0"/>
          <dgm:chPref val="0"/>
          <dgm:bulletEnabled val="1"/>
        </dgm:presLayoutVars>
      </dgm:prSet>
      <dgm:spPr/>
    </dgm:pt>
    <dgm:pt modelId="{5C38D38D-DAB5-4FA1-AFCD-DB8AB6A2A418}" type="pres">
      <dgm:prSet presAssocID="{D82A25A2-52B7-402E-B103-32D061FED227}" presName="wedge3" presStyleLbl="node1" presStyleIdx="2" presStyleCnt="3"/>
      <dgm:spPr/>
    </dgm:pt>
    <dgm:pt modelId="{F6EA7648-E871-4ECC-AC06-61BE9C5F4B1F}" type="pres">
      <dgm:prSet presAssocID="{D82A25A2-52B7-402E-B103-32D061FED227}" presName="dummy3a" presStyleCnt="0"/>
      <dgm:spPr/>
    </dgm:pt>
    <dgm:pt modelId="{44D709F5-EEE2-44AB-BEC8-25DD21E053E6}" type="pres">
      <dgm:prSet presAssocID="{D82A25A2-52B7-402E-B103-32D061FED227}" presName="dummy3b" presStyleCnt="0"/>
      <dgm:spPr/>
    </dgm:pt>
    <dgm:pt modelId="{F9CC4507-1611-4349-A5D3-1B5B0F885A03}" type="pres">
      <dgm:prSet presAssocID="{D82A25A2-52B7-402E-B103-32D061FED227}" presName="wedge3Tx" presStyleLbl="node1" presStyleIdx="2" presStyleCnt="3">
        <dgm:presLayoutVars>
          <dgm:chMax val="0"/>
          <dgm:chPref val="0"/>
          <dgm:bulletEnabled val="1"/>
        </dgm:presLayoutVars>
      </dgm:prSet>
      <dgm:spPr/>
    </dgm:pt>
    <dgm:pt modelId="{DF93606A-955A-4A83-8D1E-515B6E280881}" type="pres">
      <dgm:prSet presAssocID="{06298A45-058C-44EA-A11F-743931832B3C}" presName="arrowWedge1" presStyleLbl="fgSibTrans2D1" presStyleIdx="0" presStyleCnt="3"/>
      <dgm:spPr/>
    </dgm:pt>
    <dgm:pt modelId="{E4E9192A-9C82-4AF2-94A5-59BC1E6E54BF}" type="pres">
      <dgm:prSet presAssocID="{F242E43B-172F-4383-A9DB-304E4954B476}" presName="arrowWedge2" presStyleLbl="fgSibTrans2D1" presStyleIdx="1" presStyleCnt="3"/>
      <dgm:spPr/>
    </dgm:pt>
    <dgm:pt modelId="{F11280EC-E84D-4335-BD13-C374BFEDE415}" type="pres">
      <dgm:prSet presAssocID="{E4658B08-0659-40B9-A659-13D2D04EEAF4}" presName="arrowWedge3" presStyleLbl="fgSibTrans2D1" presStyleIdx="2" presStyleCnt="3"/>
      <dgm:spPr/>
    </dgm:pt>
  </dgm:ptLst>
  <dgm:cxnLst>
    <dgm:cxn modelId="{BB995908-3DA1-4855-B534-73679FF7DC82}" type="presOf" srcId="{203DBDF7-728D-4EFA-8CEA-E8B9779E029A}" destId="{5C38D38D-DAB5-4FA1-AFCD-DB8AB6A2A418}" srcOrd="0" destOrd="0" presId="urn:microsoft.com/office/officeart/2005/8/layout/cycle8"/>
    <dgm:cxn modelId="{C9643631-E140-4DC4-A813-BF805126859F}" srcId="{D82A25A2-52B7-402E-B103-32D061FED227}" destId="{573C0163-3A2E-4449-A97C-748B1F12E7AE}" srcOrd="0" destOrd="0" parTransId="{89A5D2B1-E3ED-4C15-8C84-674B679FDBDD}" sibTransId="{06298A45-058C-44EA-A11F-743931832B3C}"/>
    <dgm:cxn modelId="{3977A533-C520-4646-999A-6DDFA772D1C8}" type="presOf" srcId="{408CCAAE-4D86-40F5-B6CB-E0EB139BFA3A}" destId="{11B20D56-84C7-4CF8-AEC8-50236FF50E3E}" srcOrd="1" destOrd="0" presId="urn:microsoft.com/office/officeart/2005/8/layout/cycle8"/>
    <dgm:cxn modelId="{34541937-FDD5-423A-9609-01EC5316BE6A}" type="presOf" srcId="{573C0163-3A2E-4449-A97C-748B1F12E7AE}" destId="{EF3F8468-2F56-4597-AB19-45BF5903DC68}" srcOrd="0" destOrd="0" presId="urn:microsoft.com/office/officeart/2005/8/layout/cycle8"/>
    <dgm:cxn modelId="{EC101A67-A6F2-4BB5-8AF0-3C41A0FE367C}" type="presOf" srcId="{D82A25A2-52B7-402E-B103-32D061FED227}" destId="{9675B917-0862-4D62-A62B-DA9E0B1AF7A0}" srcOrd="0" destOrd="0" presId="urn:microsoft.com/office/officeart/2005/8/layout/cycle8"/>
    <dgm:cxn modelId="{9DF72297-5A0E-4105-8A8B-F05699FA216A}" type="presOf" srcId="{203DBDF7-728D-4EFA-8CEA-E8B9779E029A}" destId="{F9CC4507-1611-4349-A5D3-1B5B0F885A03}" srcOrd="1" destOrd="0" presId="urn:microsoft.com/office/officeart/2005/8/layout/cycle8"/>
    <dgm:cxn modelId="{5472E1A9-3863-40C5-8380-932C3045F1BA}" srcId="{D82A25A2-52B7-402E-B103-32D061FED227}" destId="{408CCAAE-4D86-40F5-B6CB-E0EB139BFA3A}" srcOrd="1" destOrd="0" parTransId="{9F0F0359-D11E-4281-B860-C1AF0B74D557}" sibTransId="{F242E43B-172F-4383-A9DB-304E4954B476}"/>
    <dgm:cxn modelId="{3262F4D2-00C0-4E59-9742-5D0928BD18D7}" type="presOf" srcId="{573C0163-3A2E-4449-A97C-748B1F12E7AE}" destId="{18931CC4-E09B-44F4-8DB5-5E35DB71A915}" srcOrd="1" destOrd="0" presId="urn:microsoft.com/office/officeart/2005/8/layout/cycle8"/>
    <dgm:cxn modelId="{C9B8D9DF-B351-4BAC-961C-A882E9B116F5}" type="presOf" srcId="{408CCAAE-4D86-40F5-B6CB-E0EB139BFA3A}" destId="{50146283-DE4E-421F-94D2-F9529C008294}" srcOrd="0" destOrd="0" presId="urn:microsoft.com/office/officeart/2005/8/layout/cycle8"/>
    <dgm:cxn modelId="{B63A80F0-D849-48A4-B38A-33D92D2F7C4E}" srcId="{D82A25A2-52B7-402E-B103-32D061FED227}" destId="{203DBDF7-728D-4EFA-8CEA-E8B9779E029A}" srcOrd="2" destOrd="0" parTransId="{214690AC-688B-4981-AB4D-91498A670056}" sibTransId="{E4658B08-0659-40B9-A659-13D2D04EEAF4}"/>
    <dgm:cxn modelId="{6DD2404C-D778-4593-BEC6-2B4491A5086C}" type="presParOf" srcId="{9675B917-0862-4D62-A62B-DA9E0B1AF7A0}" destId="{EF3F8468-2F56-4597-AB19-45BF5903DC68}" srcOrd="0" destOrd="0" presId="urn:microsoft.com/office/officeart/2005/8/layout/cycle8"/>
    <dgm:cxn modelId="{BD564F78-1170-4CA1-BF0B-DF6A2AA6DC7F}" type="presParOf" srcId="{9675B917-0862-4D62-A62B-DA9E0B1AF7A0}" destId="{EC46C65B-E86E-4C6C-90C9-71B1839D6D5A}" srcOrd="1" destOrd="0" presId="urn:microsoft.com/office/officeart/2005/8/layout/cycle8"/>
    <dgm:cxn modelId="{BBE122FA-D161-410F-8C49-2AEAECE03156}" type="presParOf" srcId="{9675B917-0862-4D62-A62B-DA9E0B1AF7A0}" destId="{FE01B9E0-EA67-4F25-9178-310AC163E339}" srcOrd="2" destOrd="0" presId="urn:microsoft.com/office/officeart/2005/8/layout/cycle8"/>
    <dgm:cxn modelId="{1BA09D2A-327C-4BAD-B7CD-9D6AAE0BF474}" type="presParOf" srcId="{9675B917-0862-4D62-A62B-DA9E0B1AF7A0}" destId="{18931CC4-E09B-44F4-8DB5-5E35DB71A915}" srcOrd="3" destOrd="0" presId="urn:microsoft.com/office/officeart/2005/8/layout/cycle8"/>
    <dgm:cxn modelId="{F2114115-B67F-4A9A-8069-4B4454EC02F7}" type="presParOf" srcId="{9675B917-0862-4D62-A62B-DA9E0B1AF7A0}" destId="{50146283-DE4E-421F-94D2-F9529C008294}" srcOrd="4" destOrd="0" presId="urn:microsoft.com/office/officeart/2005/8/layout/cycle8"/>
    <dgm:cxn modelId="{3060F5A2-0B73-4397-8F06-1934E07B5F8F}" type="presParOf" srcId="{9675B917-0862-4D62-A62B-DA9E0B1AF7A0}" destId="{7C34049C-23C7-4DC2-AEA7-E491B4253AD2}" srcOrd="5" destOrd="0" presId="urn:microsoft.com/office/officeart/2005/8/layout/cycle8"/>
    <dgm:cxn modelId="{ECF5AE70-D647-40DE-B19D-46249071B74C}" type="presParOf" srcId="{9675B917-0862-4D62-A62B-DA9E0B1AF7A0}" destId="{AD48DFC1-30A0-4100-8F25-B725E2032F90}" srcOrd="6" destOrd="0" presId="urn:microsoft.com/office/officeart/2005/8/layout/cycle8"/>
    <dgm:cxn modelId="{0FFBA5C5-59F7-43A4-B9A4-6A990564B62F}" type="presParOf" srcId="{9675B917-0862-4D62-A62B-DA9E0B1AF7A0}" destId="{11B20D56-84C7-4CF8-AEC8-50236FF50E3E}" srcOrd="7" destOrd="0" presId="urn:microsoft.com/office/officeart/2005/8/layout/cycle8"/>
    <dgm:cxn modelId="{7E37B36F-F949-40F2-97E6-B3677EC25337}" type="presParOf" srcId="{9675B917-0862-4D62-A62B-DA9E0B1AF7A0}" destId="{5C38D38D-DAB5-4FA1-AFCD-DB8AB6A2A418}" srcOrd="8" destOrd="0" presId="urn:microsoft.com/office/officeart/2005/8/layout/cycle8"/>
    <dgm:cxn modelId="{FF66E10B-3AEB-485D-BF6B-4E8BBA10F686}" type="presParOf" srcId="{9675B917-0862-4D62-A62B-DA9E0B1AF7A0}" destId="{F6EA7648-E871-4ECC-AC06-61BE9C5F4B1F}" srcOrd="9" destOrd="0" presId="urn:microsoft.com/office/officeart/2005/8/layout/cycle8"/>
    <dgm:cxn modelId="{058BCC04-BA2F-43BF-A408-157424783972}" type="presParOf" srcId="{9675B917-0862-4D62-A62B-DA9E0B1AF7A0}" destId="{44D709F5-EEE2-44AB-BEC8-25DD21E053E6}" srcOrd="10" destOrd="0" presId="urn:microsoft.com/office/officeart/2005/8/layout/cycle8"/>
    <dgm:cxn modelId="{A9482952-6522-4E3D-846C-606D392FB652}" type="presParOf" srcId="{9675B917-0862-4D62-A62B-DA9E0B1AF7A0}" destId="{F9CC4507-1611-4349-A5D3-1B5B0F885A03}" srcOrd="11" destOrd="0" presId="urn:microsoft.com/office/officeart/2005/8/layout/cycle8"/>
    <dgm:cxn modelId="{5C0027AC-6D2E-4388-950F-01E164D367FC}" type="presParOf" srcId="{9675B917-0862-4D62-A62B-DA9E0B1AF7A0}" destId="{DF93606A-955A-4A83-8D1E-515B6E280881}" srcOrd="12" destOrd="0" presId="urn:microsoft.com/office/officeart/2005/8/layout/cycle8"/>
    <dgm:cxn modelId="{869B2C7D-E2DB-4619-B059-30D91C9E53A5}" type="presParOf" srcId="{9675B917-0862-4D62-A62B-DA9E0B1AF7A0}" destId="{E4E9192A-9C82-4AF2-94A5-59BC1E6E54BF}" srcOrd="13" destOrd="0" presId="urn:microsoft.com/office/officeart/2005/8/layout/cycle8"/>
    <dgm:cxn modelId="{B69231B3-AE46-4AAA-96D1-859A7D09767D}" type="presParOf" srcId="{9675B917-0862-4D62-A62B-DA9E0B1AF7A0}" destId="{F11280EC-E84D-4335-BD13-C374BFEDE415}"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2A25A2-52B7-402E-B103-32D061FED227}" type="doc">
      <dgm:prSet loTypeId="urn:microsoft.com/office/officeart/2005/8/layout/cycle8" loCatId="cycle" qsTypeId="urn:microsoft.com/office/officeart/2005/8/quickstyle/simple1" qsCatId="simple" csTypeId="urn:microsoft.com/office/officeart/2005/8/colors/accent5_2" csCatId="accent5" phldr="1"/>
      <dgm:spPr/>
    </dgm:pt>
    <dgm:pt modelId="{573C0163-3A2E-4449-A97C-748B1F12E7AE}">
      <dgm:prSet phldrT="[Tekst]"/>
      <dgm:spPr>
        <a:solidFill>
          <a:srgbClr val="0070C0"/>
        </a:solidFill>
      </dgm:spPr>
      <dgm:t>
        <a:bodyPr/>
        <a:lstStyle/>
        <a:p>
          <a:r>
            <a:rPr lang="da-DK" b="1" dirty="0">
              <a:solidFill>
                <a:schemeClr val="tx1"/>
              </a:solidFill>
            </a:rPr>
            <a:t>Se-teknikker</a:t>
          </a:r>
        </a:p>
      </dgm:t>
    </dgm:pt>
    <dgm:pt modelId="{89A5D2B1-E3ED-4C15-8C84-674B679FDBDD}" type="parTrans" cxnId="{C9643631-E140-4DC4-A813-BF805126859F}">
      <dgm:prSet/>
      <dgm:spPr/>
      <dgm:t>
        <a:bodyPr/>
        <a:lstStyle/>
        <a:p>
          <a:endParaRPr lang="da-DK"/>
        </a:p>
      </dgm:t>
    </dgm:pt>
    <dgm:pt modelId="{06298A45-058C-44EA-A11F-743931832B3C}" type="sibTrans" cxnId="{C9643631-E140-4DC4-A813-BF805126859F}">
      <dgm:prSet/>
      <dgm:spPr/>
      <dgm:t>
        <a:bodyPr/>
        <a:lstStyle/>
        <a:p>
          <a:endParaRPr lang="da-DK"/>
        </a:p>
      </dgm:t>
    </dgm:pt>
    <dgm:pt modelId="{408CCAAE-4D86-40F5-B6CB-E0EB139BFA3A}">
      <dgm:prSet phldrT="[Tekst]"/>
      <dgm:spPr>
        <a:solidFill>
          <a:schemeClr val="accent3">
            <a:lumMod val="60000"/>
            <a:lumOff val="40000"/>
          </a:schemeClr>
        </a:solidFill>
      </dgm:spPr>
      <dgm:t>
        <a:bodyPr/>
        <a:lstStyle/>
        <a:p>
          <a:r>
            <a:rPr lang="da-DK" b="0" dirty="0">
              <a:solidFill>
                <a:schemeClr val="tx1"/>
              </a:solidFill>
            </a:rPr>
            <a:t>Børne-perspektiver</a:t>
          </a:r>
        </a:p>
      </dgm:t>
    </dgm:pt>
    <dgm:pt modelId="{9F0F0359-D11E-4281-B860-C1AF0B74D557}" type="parTrans" cxnId="{5472E1A9-3863-40C5-8380-932C3045F1BA}">
      <dgm:prSet/>
      <dgm:spPr/>
      <dgm:t>
        <a:bodyPr/>
        <a:lstStyle/>
        <a:p>
          <a:endParaRPr lang="da-DK"/>
        </a:p>
      </dgm:t>
    </dgm:pt>
    <dgm:pt modelId="{F242E43B-172F-4383-A9DB-304E4954B476}" type="sibTrans" cxnId="{5472E1A9-3863-40C5-8380-932C3045F1BA}">
      <dgm:prSet/>
      <dgm:spPr/>
      <dgm:t>
        <a:bodyPr/>
        <a:lstStyle/>
        <a:p>
          <a:endParaRPr lang="da-DK"/>
        </a:p>
      </dgm:t>
    </dgm:pt>
    <dgm:pt modelId="{203DBDF7-728D-4EFA-8CEA-E8B9779E029A}">
      <dgm:prSet phldrT="[Tekst]"/>
      <dgm:spPr>
        <a:solidFill>
          <a:schemeClr val="tx2">
            <a:lumMod val="60000"/>
            <a:lumOff val="40000"/>
          </a:schemeClr>
        </a:solidFill>
      </dgm:spPr>
      <dgm:t>
        <a:bodyPr/>
        <a:lstStyle/>
        <a:p>
          <a:r>
            <a:rPr lang="da-DK" b="0" dirty="0">
              <a:solidFill>
                <a:schemeClr val="tx1"/>
              </a:solidFill>
            </a:rPr>
            <a:t>Børnesyn</a:t>
          </a:r>
        </a:p>
      </dgm:t>
    </dgm:pt>
    <dgm:pt modelId="{214690AC-688B-4981-AB4D-91498A670056}" type="parTrans" cxnId="{B63A80F0-D849-48A4-B38A-33D92D2F7C4E}">
      <dgm:prSet/>
      <dgm:spPr/>
      <dgm:t>
        <a:bodyPr/>
        <a:lstStyle/>
        <a:p>
          <a:endParaRPr lang="da-DK"/>
        </a:p>
      </dgm:t>
    </dgm:pt>
    <dgm:pt modelId="{E4658B08-0659-40B9-A659-13D2D04EEAF4}" type="sibTrans" cxnId="{B63A80F0-D849-48A4-B38A-33D92D2F7C4E}">
      <dgm:prSet/>
      <dgm:spPr/>
      <dgm:t>
        <a:bodyPr/>
        <a:lstStyle/>
        <a:p>
          <a:endParaRPr lang="da-DK"/>
        </a:p>
      </dgm:t>
    </dgm:pt>
    <dgm:pt modelId="{9675B917-0862-4D62-A62B-DA9E0B1AF7A0}" type="pres">
      <dgm:prSet presAssocID="{D82A25A2-52B7-402E-B103-32D061FED227}" presName="compositeShape" presStyleCnt="0">
        <dgm:presLayoutVars>
          <dgm:chMax val="7"/>
          <dgm:dir/>
          <dgm:resizeHandles val="exact"/>
        </dgm:presLayoutVars>
      </dgm:prSet>
      <dgm:spPr/>
    </dgm:pt>
    <dgm:pt modelId="{EF3F8468-2F56-4597-AB19-45BF5903DC68}" type="pres">
      <dgm:prSet presAssocID="{D82A25A2-52B7-402E-B103-32D061FED227}" presName="wedge1" presStyleLbl="node1" presStyleIdx="0" presStyleCnt="3"/>
      <dgm:spPr/>
    </dgm:pt>
    <dgm:pt modelId="{EC46C65B-E86E-4C6C-90C9-71B1839D6D5A}" type="pres">
      <dgm:prSet presAssocID="{D82A25A2-52B7-402E-B103-32D061FED227}" presName="dummy1a" presStyleCnt="0"/>
      <dgm:spPr/>
    </dgm:pt>
    <dgm:pt modelId="{FE01B9E0-EA67-4F25-9178-310AC163E339}" type="pres">
      <dgm:prSet presAssocID="{D82A25A2-52B7-402E-B103-32D061FED227}" presName="dummy1b" presStyleCnt="0"/>
      <dgm:spPr/>
    </dgm:pt>
    <dgm:pt modelId="{18931CC4-E09B-44F4-8DB5-5E35DB71A915}" type="pres">
      <dgm:prSet presAssocID="{D82A25A2-52B7-402E-B103-32D061FED227}" presName="wedge1Tx" presStyleLbl="node1" presStyleIdx="0" presStyleCnt="3">
        <dgm:presLayoutVars>
          <dgm:chMax val="0"/>
          <dgm:chPref val="0"/>
          <dgm:bulletEnabled val="1"/>
        </dgm:presLayoutVars>
      </dgm:prSet>
      <dgm:spPr/>
    </dgm:pt>
    <dgm:pt modelId="{50146283-DE4E-421F-94D2-F9529C008294}" type="pres">
      <dgm:prSet presAssocID="{D82A25A2-52B7-402E-B103-32D061FED227}" presName="wedge2" presStyleLbl="node1" presStyleIdx="1" presStyleCnt="3"/>
      <dgm:spPr/>
    </dgm:pt>
    <dgm:pt modelId="{7C34049C-23C7-4DC2-AEA7-E491B4253AD2}" type="pres">
      <dgm:prSet presAssocID="{D82A25A2-52B7-402E-B103-32D061FED227}" presName="dummy2a" presStyleCnt="0"/>
      <dgm:spPr/>
    </dgm:pt>
    <dgm:pt modelId="{AD48DFC1-30A0-4100-8F25-B725E2032F90}" type="pres">
      <dgm:prSet presAssocID="{D82A25A2-52B7-402E-B103-32D061FED227}" presName="dummy2b" presStyleCnt="0"/>
      <dgm:spPr/>
    </dgm:pt>
    <dgm:pt modelId="{11B20D56-84C7-4CF8-AEC8-50236FF50E3E}" type="pres">
      <dgm:prSet presAssocID="{D82A25A2-52B7-402E-B103-32D061FED227}" presName="wedge2Tx" presStyleLbl="node1" presStyleIdx="1" presStyleCnt="3">
        <dgm:presLayoutVars>
          <dgm:chMax val="0"/>
          <dgm:chPref val="0"/>
          <dgm:bulletEnabled val="1"/>
        </dgm:presLayoutVars>
      </dgm:prSet>
      <dgm:spPr/>
    </dgm:pt>
    <dgm:pt modelId="{5C38D38D-DAB5-4FA1-AFCD-DB8AB6A2A418}" type="pres">
      <dgm:prSet presAssocID="{D82A25A2-52B7-402E-B103-32D061FED227}" presName="wedge3" presStyleLbl="node1" presStyleIdx="2" presStyleCnt="3"/>
      <dgm:spPr/>
    </dgm:pt>
    <dgm:pt modelId="{F6EA7648-E871-4ECC-AC06-61BE9C5F4B1F}" type="pres">
      <dgm:prSet presAssocID="{D82A25A2-52B7-402E-B103-32D061FED227}" presName="dummy3a" presStyleCnt="0"/>
      <dgm:spPr/>
    </dgm:pt>
    <dgm:pt modelId="{44D709F5-EEE2-44AB-BEC8-25DD21E053E6}" type="pres">
      <dgm:prSet presAssocID="{D82A25A2-52B7-402E-B103-32D061FED227}" presName="dummy3b" presStyleCnt="0"/>
      <dgm:spPr/>
    </dgm:pt>
    <dgm:pt modelId="{F9CC4507-1611-4349-A5D3-1B5B0F885A03}" type="pres">
      <dgm:prSet presAssocID="{D82A25A2-52B7-402E-B103-32D061FED227}" presName="wedge3Tx" presStyleLbl="node1" presStyleIdx="2" presStyleCnt="3">
        <dgm:presLayoutVars>
          <dgm:chMax val="0"/>
          <dgm:chPref val="0"/>
          <dgm:bulletEnabled val="1"/>
        </dgm:presLayoutVars>
      </dgm:prSet>
      <dgm:spPr/>
    </dgm:pt>
    <dgm:pt modelId="{DF93606A-955A-4A83-8D1E-515B6E280881}" type="pres">
      <dgm:prSet presAssocID="{06298A45-058C-44EA-A11F-743931832B3C}" presName="arrowWedge1" presStyleLbl="fgSibTrans2D1" presStyleIdx="0" presStyleCnt="3"/>
      <dgm:spPr/>
    </dgm:pt>
    <dgm:pt modelId="{E4E9192A-9C82-4AF2-94A5-59BC1E6E54BF}" type="pres">
      <dgm:prSet presAssocID="{F242E43B-172F-4383-A9DB-304E4954B476}" presName="arrowWedge2" presStyleLbl="fgSibTrans2D1" presStyleIdx="1" presStyleCnt="3"/>
      <dgm:spPr/>
    </dgm:pt>
    <dgm:pt modelId="{F11280EC-E84D-4335-BD13-C374BFEDE415}" type="pres">
      <dgm:prSet presAssocID="{E4658B08-0659-40B9-A659-13D2D04EEAF4}" presName="arrowWedge3" presStyleLbl="fgSibTrans2D1" presStyleIdx="2" presStyleCnt="3"/>
      <dgm:spPr/>
    </dgm:pt>
  </dgm:ptLst>
  <dgm:cxnLst>
    <dgm:cxn modelId="{BB995908-3DA1-4855-B534-73679FF7DC82}" type="presOf" srcId="{203DBDF7-728D-4EFA-8CEA-E8B9779E029A}" destId="{5C38D38D-DAB5-4FA1-AFCD-DB8AB6A2A418}" srcOrd="0" destOrd="0" presId="urn:microsoft.com/office/officeart/2005/8/layout/cycle8"/>
    <dgm:cxn modelId="{C9643631-E140-4DC4-A813-BF805126859F}" srcId="{D82A25A2-52B7-402E-B103-32D061FED227}" destId="{573C0163-3A2E-4449-A97C-748B1F12E7AE}" srcOrd="0" destOrd="0" parTransId="{89A5D2B1-E3ED-4C15-8C84-674B679FDBDD}" sibTransId="{06298A45-058C-44EA-A11F-743931832B3C}"/>
    <dgm:cxn modelId="{3977A533-C520-4646-999A-6DDFA772D1C8}" type="presOf" srcId="{408CCAAE-4D86-40F5-B6CB-E0EB139BFA3A}" destId="{11B20D56-84C7-4CF8-AEC8-50236FF50E3E}" srcOrd="1" destOrd="0" presId="urn:microsoft.com/office/officeart/2005/8/layout/cycle8"/>
    <dgm:cxn modelId="{34541937-FDD5-423A-9609-01EC5316BE6A}" type="presOf" srcId="{573C0163-3A2E-4449-A97C-748B1F12E7AE}" destId="{EF3F8468-2F56-4597-AB19-45BF5903DC68}" srcOrd="0" destOrd="0" presId="urn:microsoft.com/office/officeart/2005/8/layout/cycle8"/>
    <dgm:cxn modelId="{EC101A67-A6F2-4BB5-8AF0-3C41A0FE367C}" type="presOf" srcId="{D82A25A2-52B7-402E-B103-32D061FED227}" destId="{9675B917-0862-4D62-A62B-DA9E0B1AF7A0}" srcOrd="0" destOrd="0" presId="urn:microsoft.com/office/officeart/2005/8/layout/cycle8"/>
    <dgm:cxn modelId="{9DF72297-5A0E-4105-8A8B-F05699FA216A}" type="presOf" srcId="{203DBDF7-728D-4EFA-8CEA-E8B9779E029A}" destId="{F9CC4507-1611-4349-A5D3-1B5B0F885A03}" srcOrd="1" destOrd="0" presId="urn:microsoft.com/office/officeart/2005/8/layout/cycle8"/>
    <dgm:cxn modelId="{5472E1A9-3863-40C5-8380-932C3045F1BA}" srcId="{D82A25A2-52B7-402E-B103-32D061FED227}" destId="{408CCAAE-4D86-40F5-B6CB-E0EB139BFA3A}" srcOrd="1" destOrd="0" parTransId="{9F0F0359-D11E-4281-B860-C1AF0B74D557}" sibTransId="{F242E43B-172F-4383-A9DB-304E4954B476}"/>
    <dgm:cxn modelId="{3262F4D2-00C0-4E59-9742-5D0928BD18D7}" type="presOf" srcId="{573C0163-3A2E-4449-A97C-748B1F12E7AE}" destId="{18931CC4-E09B-44F4-8DB5-5E35DB71A915}" srcOrd="1" destOrd="0" presId="urn:microsoft.com/office/officeart/2005/8/layout/cycle8"/>
    <dgm:cxn modelId="{C9B8D9DF-B351-4BAC-961C-A882E9B116F5}" type="presOf" srcId="{408CCAAE-4D86-40F5-B6CB-E0EB139BFA3A}" destId="{50146283-DE4E-421F-94D2-F9529C008294}" srcOrd="0" destOrd="0" presId="urn:microsoft.com/office/officeart/2005/8/layout/cycle8"/>
    <dgm:cxn modelId="{B63A80F0-D849-48A4-B38A-33D92D2F7C4E}" srcId="{D82A25A2-52B7-402E-B103-32D061FED227}" destId="{203DBDF7-728D-4EFA-8CEA-E8B9779E029A}" srcOrd="2" destOrd="0" parTransId="{214690AC-688B-4981-AB4D-91498A670056}" sibTransId="{E4658B08-0659-40B9-A659-13D2D04EEAF4}"/>
    <dgm:cxn modelId="{6DD2404C-D778-4593-BEC6-2B4491A5086C}" type="presParOf" srcId="{9675B917-0862-4D62-A62B-DA9E0B1AF7A0}" destId="{EF3F8468-2F56-4597-AB19-45BF5903DC68}" srcOrd="0" destOrd="0" presId="urn:microsoft.com/office/officeart/2005/8/layout/cycle8"/>
    <dgm:cxn modelId="{BD564F78-1170-4CA1-BF0B-DF6A2AA6DC7F}" type="presParOf" srcId="{9675B917-0862-4D62-A62B-DA9E0B1AF7A0}" destId="{EC46C65B-E86E-4C6C-90C9-71B1839D6D5A}" srcOrd="1" destOrd="0" presId="urn:microsoft.com/office/officeart/2005/8/layout/cycle8"/>
    <dgm:cxn modelId="{BBE122FA-D161-410F-8C49-2AEAECE03156}" type="presParOf" srcId="{9675B917-0862-4D62-A62B-DA9E0B1AF7A0}" destId="{FE01B9E0-EA67-4F25-9178-310AC163E339}" srcOrd="2" destOrd="0" presId="urn:microsoft.com/office/officeart/2005/8/layout/cycle8"/>
    <dgm:cxn modelId="{1BA09D2A-327C-4BAD-B7CD-9D6AAE0BF474}" type="presParOf" srcId="{9675B917-0862-4D62-A62B-DA9E0B1AF7A0}" destId="{18931CC4-E09B-44F4-8DB5-5E35DB71A915}" srcOrd="3" destOrd="0" presId="urn:microsoft.com/office/officeart/2005/8/layout/cycle8"/>
    <dgm:cxn modelId="{F2114115-B67F-4A9A-8069-4B4454EC02F7}" type="presParOf" srcId="{9675B917-0862-4D62-A62B-DA9E0B1AF7A0}" destId="{50146283-DE4E-421F-94D2-F9529C008294}" srcOrd="4" destOrd="0" presId="urn:microsoft.com/office/officeart/2005/8/layout/cycle8"/>
    <dgm:cxn modelId="{3060F5A2-0B73-4397-8F06-1934E07B5F8F}" type="presParOf" srcId="{9675B917-0862-4D62-A62B-DA9E0B1AF7A0}" destId="{7C34049C-23C7-4DC2-AEA7-E491B4253AD2}" srcOrd="5" destOrd="0" presId="urn:microsoft.com/office/officeart/2005/8/layout/cycle8"/>
    <dgm:cxn modelId="{ECF5AE70-D647-40DE-B19D-46249071B74C}" type="presParOf" srcId="{9675B917-0862-4D62-A62B-DA9E0B1AF7A0}" destId="{AD48DFC1-30A0-4100-8F25-B725E2032F90}" srcOrd="6" destOrd="0" presId="urn:microsoft.com/office/officeart/2005/8/layout/cycle8"/>
    <dgm:cxn modelId="{0FFBA5C5-59F7-43A4-B9A4-6A990564B62F}" type="presParOf" srcId="{9675B917-0862-4D62-A62B-DA9E0B1AF7A0}" destId="{11B20D56-84C7-4CF8-AEC8-50236FF50E3E}" srcOrd="7" destOrd="0" presId="urn:microsoft.com/office/officeart/2005/8/layout/cycle8"/>
    <dgm:cxn modelId="{7E37B36F-F949-40F2-97E6-B3677EC25337}" type="presParOf" srcId="{9675B917-0862-4D62-A62B-DA9E0B1AF7A0}" destId="{5C38D38D-DAB5-4FA1-AFCD-DB8AB6A2A418}" srcOrd="8" destOrd="0" presId="urn:microsoft.com/office/officeart/2005/8/layout/cycle8"/>
    <dgm:cxn modelId="{FF66E10B-3AEB-485D-BF6B-4E8BBA10F686}" type="presParOf" srcId="{9675B917-0862-4D62-A62B-DA9E0B1AF7A0}" destId="{F6EA7648-E871-4ECC-AC06-61BE9C5F4B1F}" srcOrd="9" destOrd="0" presId="urn:microsoft.com/office/officeart/2005/8/layout/cycle8"/>
    <dgm:cxn modelId="{058BCC04-BA2F-43BF-A408-157424783972}" type="presParOf" srcId="{9675B917-0862-4D62-A62B-DA9E0B1AF7A0}" destId="{44D709F5-EEE2-44AB-BEC8-25DD21E053E6}" srcOrd="10" destOrd="0" presId="urn:microsoft.com/office/officeart/2005/8/layout/cycle8"/>
    <dgm:cxn modelId="{A9482952-6522-4E3D-846C-606D392FB652}" type="presParOf" srcId="{9675B917-0862-4D62-A62B-DA9E0B1AF7A0}" destId="{F9CC4507-1611-4349-A5D3-1B5B0F885A03}" srcOrd="11" destOrd="0" presId="urn:microsoft.com/office/officeart/2005/8/layout/cycle8"/>
    <dgm:cxn modelId="{5C0027AC-6D2E-4388-950F-01E164D367FC}" type="presParOf" srcId="{9675B917-0862-4D62-A62B-DA9E0B1AF7A0}" destId="{DF93606A-955A-4A83-8D1E-515B6E280881}" srcOrd="12" destOrd="0" presId="urn:microsoft.com/office/officeart/2005/8/layout/cycle8"/>
    <dgm:cxn modelId="{869B2C7D-E2DB-4619-B059-30D91C9E53A5}" type="presParOf" srcId="{9675B917-0862-4D62-A62B-DA9E0B1AF7A0}" destId="{E4E9192A-9C82-4AF2-94A5-59BC1E6E54BF}" srcOrd="13" destOrd="0" presId="urn:microsoft.com/office/officeart/2005/8/layout/cycle8"/>
    <dgm:cxn modelId="{B69231B3-AE46-4AAA-96D1-859A7D09767D}" type="presParOf" srcId="{9675B917-0862-4D62-A62B-DA9E0B1AF7A0}" destId="{F11280EC-E84D-4335-BD13-C374BFEDE415}"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2A25A2-52B7-402E-B103-32D061FED227}" type="doc">
      <dgm:prSet loTypeId="urn:microsoft.com/office/officeart/2005/8/layout/cycle8" loCatId="cycle" qsTypeId="urn:microsoft.com/office/officeart/2005/8/quickstyle/simple1" qsCatId="simple" csTypeId="urn:microsoft.com/office/officeart/2005/8/colors/accent5_2" csCatId="accent5" phldr="1"/>
      <dgm:spPr/>
    </dgm:pt>
    <dgm:pt modelId="{573C0163-3A2E-4449-A97C-748B1F12E7AE}">
      <dgm:prSet phldrT="[Tekst]"/>
      <dgm:spPr/>
      <dgm:t>
        <a:bodyPr/>
        <a:lstStyle/>
        <a:p>
          <a:r>
            <a:rPr lang="da-DK" b="0" dirty="0">
              <a:solidFill>
                <a:schemeClr val="tx1"/>
              </a:solidFill>
            </a:rPr>
            <a:t>Se-teknikker</a:t>
          </a:r>
        </a:p>
      </dgm:t>
    </dgm:pt>
    <dgm:pt modelId="{89A5D2B1-E3ED-4C15-8C84-674B679FDBDD}" type="parTrans" cxnId="{C9643631-E140-4DC4-A813-BF805126859F}">
      <dgm:prSet/>
      <dgm:spPr/>
      <dgm:t>
        <a:bodyPr/>
        <a:lstStyle/>
        <a:p>
          <a:endParaRPr lang="da-DK"/>
        </a:p>
      </dgm:t>
    </dgm:pt>
    <dgm:pt modelId="{06298A45-058C-44EA-A11F-743931832B3C}" type="sibTrans" cxnId="{C9643631-E140-4DC4-A813-BF805126859F}">
      <dgm:prSet/>
      <dgm:spPr/>
      <dgm:t>
        <a:bodyPr/>
        <a:lstStyle/>
        <a:p>
          <a:endParaRPr lang="da-DK"/>
        </a:p>
      </dgm:t>
    </dgm:pt>
    <dgm:pt modelId="{408CCAAE-4D86-40F5-B6CB-E0EB139BFA3A}">
      <dgm:prSet phldrT="[Tekst]"/>
      <dgm:spPr>
        <a:solidFill>
          <a:schemeClr val="accent3"/>
        </a:solidFill>
      </dgm:spPr>
      <dgm:t>
        <a:bodyPr/>
        <a:lstStyle/>
        <a:p>
          <a:r>
            <a:rPr lang="da-DK" b="1" dirty="0">
              <a:solidFill>
                <a:schemeClr val="tx1"/>
              </a:solidFill>
            </a:rPr>
            <a:t>Børne-perspektiver</a:t>
          </a:r>
        </a:p>
      </dgm:t>
    </dgm:pt>
    <dgm:pt modelId="{9F0F0359-D11E-4281-B860-C1AF0B74D557}" type="parTrans" cxnId="{5472E1A9-3863-40C5-8380-932C3045F1BA}">
      <dgm:prSet/>
      <dgm:spPr/>
      <dgm:t>
        <a:bodyPr/>
        <a:lstStyle/>
        <a:p>
          <a:endParaRPr lang="da-DK"/>
        </a:p>
      </dgm:t>
    </dgm:pt>
    <dgm:pt modelId="{F242E43B-172F-4383-A9DB-304E4954B476}" type="sibTrans" cxnId="{5472E1A9-3863-40C5-8380-932C3045F1BA}">
      <dgm:prSet/>
      <dgm:spPr/>
      <dgm:t>
        <a:bodyPr/>
        <a:lstStyle/>
        <a:p>
          <a:endParaRPr lang="da-DK"/>
        </a:p>
      </dgm:t>
    </dgm:pt>
    <dgm:pt modelId="{203DBDF7-728D-4EFA-8CEA-E8B9779E029A}">
      <dgm:prSet phldrT="[Tekst]"/>
      <dgm:spPr>
        <a:solidFill>
          <a:schemeClr val="tx2">
            <a:lumMod val="60000"/>
            <a:lumOff val="40000"/>
          </a:schemeClr>
        </a:solidFill>
      </dgm:spPr>
      <dgm:t>
        <a:bodyPr/>
        <a:lstStyle/>
        <a:p>
          <a:r>
            <a:rPr lang="da-DK" b="0" dirty="0">
              <a:solidFill>
                <a:schemeClr val="tx1"/>
              </a:solidFill>
            </a:rPr>
            <a:t>Børnesyn</a:t>
          </a:r>
        </a:p>
      </dgm:t>
    </dgm:pt>
    <dgm:pt modelId="{214690AC-688B-4981-AB4D-91498A670056}" type="parTrans" cxnId="{B63A80F0-D849-48A4-B38A-33D92D2F7C4E}">
      <dgm:prSet/>
      <dgm:spPr/>
      <dgm:t>
        <a:bodyPr/>
        <a:lstStyle/>
        <a:p>
          <a:endParaRPr lang="da-DK"/>
        </a:p>
      </dgm:t>
    </dgm:pt>
    <dgm:pt modelId="{E4658B08-0659-40B9-A659-13D2D04EEAF4}" type="sibTrans" cxnId="{B63A80F0-D849-48A4-B38A-33D92D2F7C4E}">
      <dgm:prSet/>
      <dgm:spPr/>
      <dgm:t>
        <a:bodyPr/>
        <a:lstStyle/>
        <a:p>
          <a:endParaRPr lang="da-DK"/>
        </a:p>
      </dgm:t>
    </dgm:pt>
    <dgm:pt modelId="{9675B917-0862-4D62-A62B-DA9E0B1AF7A0}" type="pres">
      <dgm:prSet presAssocID="{D82A25A2-52B7-402E-B103-32D061FED227}" presName="compositeShape" presStyleCnt="0">
        <dgm:presLayoutVars>
          <dgm:chMax val="7"/>
          <dgm:dir/>
          <dgm:resizeHandles val="exact"/>
        </dgm:presLayoutVars>
      </dgm:prSet>
      <dgm:spPr/>
    </dgm:pt>
    <dgm:pt modelId="{EF3F8468-2F56-4597-AB19-45BF5903DC68}" type="pres">
      <dgm:prSet presAssocID="{D82A25A2-52B7-402E-B103-32D061FED227}" presName="wedge1" presStyleLbl="node1" presStyleIdx="0" presStyleCnt="3"/>
      <dgm:spPr/>
    </dgm:pt>
    <dgm:pt modelId="{EC46C65B-E86E-4C6C-90C9-71B1839D6D5A}" type="pres">
      <dgm:prSet presAssocID="{D82A25A2-52B7-402E-B103-32D061FED227}" presName="dummy1a" presStyleCnt="0"/>
      <dgm:spPr/>
    </dgm:pt>
    <dgm:pt modelId="{FE01B9E0-EA67-4F25-9178-310AC163E339}" type="pres">
      <dgm:prSet presAssocID="{D82A25A2-52B7-402E-B103-32D061FED227}" presName="dummy1b" presStyleCnt="0"/>
      <dgm:spPr/>
    </dgm:pt>
    <dgm:pt modelId="{18931CC4-E09B-44F4-8DB5-5E35DB71A915}" type="pres">
      <dgm:prSet presAssocID="{D82A25A2-52B7-402E-B103-32D061FED227}" presName="wedge1Tx" presStyleLbl="node1" presStyleIdx="0" presStyleCnt="3">
        <dgm:presLayoutVars>
          <dgm:chMax val="0"/>
          <dgm:chPref val="0"/>
          <dgm:bulletEnabled val="1"/>
        </dgm:presLayoutVars>
      </dgm:prSet>
      <dgm:spPr/>
    </dgm:pt>
    <dgm:pt modelId="{50146283-DE4E-421F-94D2-F9529C008294}" type="pres">
      <dgm:prSet presAssocID="{D82A25A2-52B7-402E-B103-32D061FED227}" presName="wedge2" presStyleLbl="node1" presStyleIdx="1" presStyleCnt="3"/>
      <dgm:spPr/>
    </dgm:pt>
    <dgm:pt modelId="{7C34049C-23C7-4DC2-AEA7-E491B4253AD2}" type="pres">
      <dgm:prSet presAssocID="{D82A25A2-52B7-402E-B103-32D061FED227}" presName="dummy2a" presStyleCnt="0"/>
      <dgm:spPr/>
    </dgm:pt>
    <dgm:pt modelId="{AD48DFC1-30A0-4100-8F25-B725E2032F90}" type="pres">
      <dgm:prSet presAssocID="{D82A25A2-52B7-402E-B103-32D061FED227}" presName="dummy2b" presStyleCnt="0"/>
      <dgm:spPr/>
    </dgm:pt>
    <dgm:pt modelId="{11B20D56-84C7-4CF8-AEC8-50236FF50E3E}" type="pres">
      <dgm:prSet presAssocID="{D82A25A2-52B7-402E-B103-32D061FED227}" presName="wedge2Tx" presStyleLbl="node1" presStyleIdx="1" presStyleCnt="3">
        <dgm:presLayoutVars>
          <dgm:chMax val="0"/>
          <dgm:chPref val="0"/>
          <dgm:bulletEnabled val="1"/>
        </dgm:presLayoutVars>
      </dgm:prSet>
      <dgm:spPr/>
    </dgm:pt>
    <dgm:pt modelId="{5C38D38D-DAB5-4FA1-AFCD-DB8AB6A2A418}" type="pres">
      <dgm:prSet presAssocID="{D82A25A2-52B7-402E-B103-32D061FED227}" presName="wedge3" presStyleLbl="node1" presStyleIdx="2" presStyleCnt="3"/>
      <dgm:spPr/>
    </dgm:pt>
    <dgm:pt modelId="{F6EA7648-E871-4ECC-AC06-61BE9C5F4B1F}" type="pres">
      <dgm:prSet presAssocID="{D82A25A2-52B7-402E-B103-32D061FED227}" presName="dummy3a" presStyleCnt="0"/>
      <dgm:spPr/>
    </dgm:pt>
    <dgm:pt modelId="{44D709F5-EEE2-44AB-BEC8-25DD21E053E6}" type="pres">
      <dgm:prSet presAssocID="{D82A25A2-52B7-402E-B103-32D061FED227}" presName="dummy3b" presStyleCnt="0"/>
      <dgm:spPr/>
    </dgm:pt>
    <dgm:pt modelId="{F9CC4507-1611-4349-A5D3-1B5B0F885A03}" type="pres">
      <dgm:prSet presAssocID="{D82A25A2-52B7-402E-B103-32D061FED227}" presName="wedge3Tx" presStyleLbl="node1" presStyleIdx="2" presStyleCnt="3">
        <dgm:presLayoutVars>
          <dgm:chMax val="0"/>
          <dgm:chPref val="0"/>
          <dgm:bulletEnabled val="1"/>
        </dgm:presLayoutVars>
      </dgm:prSet>
      <dgm:spPr/>
    </dgm:pt>
    <dgm:pt modelId="{DF93606A-955A-4A83-8D1E-515B6E280881}" type="pres">
      <dgm:prSet presAssocID="{06298A45-058C-44EA-A11F-743931832B3C}" presName="arrowWedge1" presStyleLbl="fgSibTrans2D1" presStyleIdx="0" presStyleCnt="3"/>
      <dgm:spPr/>
    </dgm:pt>
    <dgm:pt modelId="{E4E9192A-9C82-4AF2-94A5-59BC1E6E54BF}" type="pres">
      <dgm:prSet presAssocID="{F242E43B-172F-4383-A9DB-304E4954B476}" presName="arrowWedge2" presStyleLbl="fgSibTrans2D1" presStyleIdx="1" presStyleCnt="3"/>
      <dgm:spPr/>
    </dgm:pt>
    <dgm:pt modelId="{F11280EC-E84D-4335-BD13-C374BFEDE415}" type="pres">
      <dgm:prSet presAssocID="{E4658B08-0659-40B9-A659-13D2D04EEAF4}" presName="arrowWedge3" presStyleLbl="fgSibTrans2D1" presStyleIdx="2" presStyleCnt="3"/>
      <dgm:spPr/>
    </dgm:pt>
  </dgm:ptLst>
  <dgm:cxnLst>
    <dgm:cxn modelId="{BB995908-3DA1-4855-B534-73679FF7DC82}" type="presOf" srcId="{203DBDF7-728D-4EFA-8CEA-E8B9779E029A}" destId="{5C38D38D-DAB5-4FA1-AFCD-DB8AB6A2A418}" srcOrd="0" destOrd="0" presId="urn:microsoft.com/office/officeart/2005/8/layout/cycle8"/>
    <dgm:cxn modelId="{C9643631-E140-4DC4-A813-BF805126859F}" srcId="{D82A25A2-52B7-402E-B103-32D061FED227}" destId="{573C0163-3A2E-4449-A97C-748B1F12E7AE}" srcOrd="0" destOrd="0" parTransId="{89A5D2B1-E3ED-4C15-8C84-674B679FDBDD}" sibTransId="{06298A45-058C-44EA-A11F-743931832B3C}"/>
    <dgm:cxn modelId="{3977A533-C520-4646-999A-6DDFA772D1C8}" type="presOf" srcId="{408CCAAE-4D86-40F5-B6CB-E0EB139BFA3A}" destId="{11B20D56-84C7-4CF8-AEC8-50236FF50E3E}" srcOrd="1" destOrd="0" presId="urn:microsoft.com/office/officeart/2005/8/layout/cycle8"/>
    <dgm:cxn modelId="{34541937-FDD5-423A-9609-01EC5316BE6A}" type="presOf" srcId="{573C0163-3A2E-4449-A97C-748B1F12E7AE}" destId="{EF3F8468-2F56-4597-AB19-45BF5903DC68}" srcOrd="0" destOrd="0" presId="urn:microsoft.com/office/officeart/2005/8/layout/cycle8"/>
    <dgm:cxn modelId="{EC101A67-A6F2-4BB5-8AF0-3C41A0FE367C}" type="presOf" srcId="{D82A25A2-52B7-402E-B103-32D061FED227}" destId="{9675B917-0862-4D62-A62B-DA9E0B1AF7A0}" srcOrd="0" destOrd="0" presId="urn:microsoft.com/office/officeart/2005/8/layout/cycle8"/>
    <dgm:cxn modelId="{9DF72297-5A0E-4105-8A8B-F05699FA216A}" type="presOf" srcId="{203DBDF7-728D-4EFA-8CEA-E8B9779E029A}" destId="{F9CC4507-1611-4349-A5D3-1B5B0F885A03}" srcOrd="1" destOrd="0" presId="urn:microsoft.com/office/officeart/2005/8/layout/cycle8"/>
    <dgm:cxn modelId="{5472E1A9-3863-40C5-8380-932C3045F1BA}" srcId="{D82A25A2-52B7-402E-B103-32D061FED227}" destId="{408CCAAE-4D86-40F5-B6CB-E0EB139BFA3A}" srcOrd="1" destOrd="0" parTransId="{9F0F0359-D11E-4281-B860-C1AF0B74D557}" sibTransId="{F242E43B-172F-4383-A9DB-304E4954B476}"/>
    <dgm:cxn modelId="{3262F4D2-00C0-4E59-9742-5D0928BD18D7}" type="presOf" srcId="{573C0163-3A2E-4449-A97C-748B1F12E7AE}" destId="{18931CC4-E09B-44F4-8DB5-5E35DB71A915}" srcOrd="1" destOrd="0" presId="urn:microsoft.com/office/officeart/2005/8/layout/cycle8"/>
    <dgm:cxn modelId="{C9B8D9DF-B351-4BAC-961C-A882E9B116F5}" type="presOf" srcId="{408CCAAE-4D86-40F5-B6CB-E0EB139BFA3A}" destId="{50146283-DE4E-421F-94D2-F9529C008294}" srcOrd="0" destOrd="0" presId="urn:microsoft.com/office/officeart/2005/8/layout/cycle8"/>
    <dgm:cxn modelId="{B63A80F0-D849-48A4-B38A-33D92D2F7C4E}" srcId="{D82A25A2-52B7-402E-B103-32D061FED227}" destId="{203DBDF7-728D-4EFA-8CEA-E8B9779E029A}" srcOrd="2" destOrd="0" parTransId="{214690AC-688B-4981-AB4D-91498A670056}" sibTransId="{E4658B08-0659-40B9-A659-13D2D04EEAF4}"/>
    <dgm:cxn modelId="{6DD2404C-D778-4593-BEC6-2B4491A5086C}" type="presParOf" srcId="{9675B917-0862-4D62-A62B-DA9E0B1AF7A0}" destId="{EF3F8468-2F56-4597-AB19-45BF5903DC68}" srcOrd="0" destOrd="0" presId="urn:microsoft.com/office/officeart/2005/8/layout/cycle8"/>
    <dgm:cxn modelId="{BD564F78-1170-4CA1-BF0B-DF6A2AA6DC7F}" type="presParOf" srcId="{9675B917-0862-4D62-A62B-DA9E0B1AF7A0}" destId="{EC46C65B-E86E-4C6C-90C9-71B1839D6D5A}" srcOrd="1" destOrd="0" presId="urn:microsoft.com/office/officeart/2005/8/layout/cycle8"/>
    <dgm:cxn modelId="{BBE122FA-D161-410F-8C49-2AEAECE03156}" type="presParOf" srcId="{9675B917-0862-4D62-A62B-DA9E0B1AF7A0}" destId="{FE01B9E0-EA67-4F25-9178-310AC163E339}" srcOrd="2" destOrd="0" presId="urn:microsoft.com/office/officeart/2005/8/layout/cycle8"/>
    <dgm:cxn modelId="{1BA09D2A-327C-4BAD-B7CD-9D6AAE0BF474}" type="presParOf" srcId="{9675B917-0862-4D62-A62B-DA9E0B1AF7A0}" destId="{18931CC4-E09B-44F4-8DB5-5E35DB71A915}" srcOrd="3" destOrd="0" presId="urn:microsoft.com/office/officeart/2005/8/layout/cycle8"/>
    <dgm:cxn modelId="{F2114115-B67F-4A9A-8069-4B4454EC02F7}" type="presParOf" srcId="{9675B917-0862-4D62-A62B-DA9E0B1AF7A0}" destId="{50146283-DE4E-421F-94D2-F9529C008294}" srcOrd="4" destOrd="0" presId="urn:microsoft.com/office/officeart/2005/8/layout/cycle8"/>
    <dgm:cxn modelId="{3060F5A2-0B73-4397-8F06-1934E07B5F8F}" type="presParOf" srcId="{9675B917-0862-4D62-A62B-DA9E0B1AF7A0}" destId="{7C34049C-23C7-4DC2-AEA7-E491B4253AD2}" srcOrd="5" destOrd="0" presId="urn:microsoft.com/office/officeart/2005/8/layout/cycle8"/>
    <dgm:cxn modelId="{ECF5AE70-D647-40DE-B19D-46249071B74C}" type="presParOf" srcId="{9675B917-0862-4D62-A62B-DA9E0B1AF7A0}" destId="{AD48DFC1-30A0-4100-8F25-B725E2032F90}" srcOrd="6" destOrd="0" presId="urn:microsoft.com/office/officeart/2005/8/layout/cycle8"/>
    <dgm:cxn modelId="{0FFBA5C5-59F7-43A4-B9A4-6A990564B62F}" type="presParOf" srcId="{9675B917-0862-4D62-A62B-DA9E0B1AF7A0}" destId="{11B20D56-84C7-4CF8-AEC8-50236FF50E3E}" srcOrd="7" destOrd="0" presId="urn:microsoft.com/office/officeart/2005/8/layout/cycle8"/>
    <dgm:cxn modelId="{7E37B36F-F949-40F2-97E6-B3677EC25337}" type="presParOf" srcId="{9675B917-0862-4D62-A62B-DA9E0B1AF7A0}" destId="{5C38D38D-DAB5-4FA1-AFCD-DB8AB6A2A418}" srcOrd="8" destOrd="0" presId="urn:microsoft.com/office/officeart/2005/8/layout/cycle8"/>
    <dgm:cxn modelId="{FF66E10B-3AEB-485D-BF6B-4E8BBA10F686}" type="presParOf" srcId="{9675B917-0862-4D62-A62B-DA9E0B1AF7A0}" destId="{F6EA7648-E871-4ECC-AC06-61BE9C5F4B1F}" srcOrd="9" destOrd="0" presId="urn:microsoft.com/office/officeart/2005/8/layout/cycle8"/>
    <dgm:cxn modelId="{058BCC04-BA2F-43BF-A408-157424783972}" type="presParOf" srcId="{9675B917-0862-4D62-A62B-DA9E0B1AF7A0}" destId="{44D709F5-EEE2-44AB-BEC8-25DD21E053E6}" srcOrd="10" destOrd="0" presId="urn:microsoft.com/office/officeart/2005/8/layout/cycle8"/>
    <dgm:cxn modelId="{A9482952-6522-4E3D-846C-606D392FB652}" type="presParOf" srcId="{9675B917-0862-4D62-A62B-DA9E0B1AF7A0}" destId="{F9CC4507-1611-4349-A5D3-1B5B0F885A03}" srcOrd="11" destOrd="0" presId="urn:microsoft.com/office/officeart/2005/8/layout/cycle8"/>
    <dgm:cxn modelId="{5C0027AC-6D2E-4388-950F-01E164D367FC}" type="presParOf" srcId="{9675B917-0862-4D62-A62B-DA9E0B1AF7A0}" destId="{DF93606A-955A-4A83-8D1E-515B6E280881}" srcOrd="12" destOrd="0" presId="urn:microsoft.com/office/officeart/2005/8/layout/cycle8"/>
    <dgm:cxn modelId="{869B2C7D-E2DB-4619-B059-30D91C9E53A5}" type="presParOf" srcId="{9675B917-0862-4D62-A62B-DA9E0B1AF7A0}" destId="{E4E9192A-9C82-4AF2-94A5-59BC1E6E54BF}" srcOrd="13" destOrd="0" presId="urn:microsoft.com/office/officeart/2005/8/layout/cycle8"/>
    <dgm:cxn modelId="{B69231B3-AE46-4AAA-96D1-859A7D09767D}" type="presParOf" srcId="{9675B917-0862-4D62-A62B-DA9E0B1AF7A0}" destId="{F11280EC-E84D-4335-BD13-C374BFEDE415}"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F8468-2F56-4597-AB19-45BF5903DC68}">
      <dsp:nvSpPr>
        <dsp:cNvPr id="0" name=""/>
        <dsp:cNvSpPr/>
      </dsp:nvSpPr>
      <dsp:spPr>
        <a:xfrm>
          <a:off x="1881412" y="352121"/>
          <a:ext cx="4550495" cy="4550495"/>
        </a:xfrm>
        <a:prstGeom prst="pie">
          <a:avLst>
            <a:gd name="adj1" fmla="val 16200000"/>
            <a:gd name="adj2" fmla="val 18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da-DK" sz="2800" b="0" kern="1200" dirty="0">
              <a:solidFill>
                <a:schemeClr val="tx1"/>
              </a:solidFill>
            </a:rPr>
            <a:t>Se-teknikker</a:t>
          </a:r>
        </a:p>
      </dsp:txBody>
      <dsp:txXfrm>
        <a:off x="4279631" y="1316393"/>
        <a:ext cx="1625176" cy="1354314"/>
      </dsp:txXfrm>
    </dsp:sp>
    <dsp:sp modelId="{50146283-DE4E-421F-94D2-F9529C008294}">
      <dsp:nvSpPr>
        <dsp:cNvPr id="0" name=""/>
        <dsp:cNvSpPr/>
      </dsp:nvSpPr>
      <dsp:spPr>
        <a:xfrm>
          <a:off x="1787693" y="514639"/>
          <a:ext cx="4550495" cy="4550495"/>
        </a:xfrm>
        <a:prstGeom prst="pie">
          <a:avLst>
            <a:gd name="adj1" fmla="val 1800000"/>
            <a:gd name="adj2" fmla="val 900000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da-DK" sz="2800" b="0" kern="1200" dirty="0">
              <a:solidFill>
                <a:schemeClr val="tx1"/>
              </a:solidFill>
            </a:rPr>
            <a:t>Børne-perspektiver</a:t>
          </a:r>
        </a:p>
      </dsp:txBody>
      <dsp:txXfrm>
        <a:off x="2871145" y="3467043"/>
        <a:ext cx="2437765" cy="1191796"/>
      </dsp:txXfrm>
    </dsp:sp>
    <dsp:sp modelId="{5C38D38D-DAB5-4FA1-AFCD-DB8AB6A2A418}">
      <dsp:nvSpPr>
        <dsp:cNvPr id="0" name=""/>
        <dsp:cNvSpPr/>
      </dsp:nvSpPr>
      <dsp:spPr>
        <a:xfrm>
          <a:off x="1693975" y="352121"/>
          <a:ext cx="4550495" cy="4550495"/>
        </a:xfrm>
        <a:prstGeom prst="pie">
          <a:avLst>
            <a:gd name="adj1" fmla="val 9000000"/>
            <a:gd name="adj2" fmla="val 1620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da-DK" sz="2800" b="1" kern="1200" dirty="0">
              <a:solidFill>
                <a:schemeClr val="tx1"/>
              </a:solidFill>
            </a:rPr>
            <a:t>Børnesyn</a:t>
          </a:r>
        </a:p>
      </dsp:txBody>
      <dsp:txXfrm>
        <a:off x="2221074" y="1316393"/>
        <a:ext cx="1625176" cy="1354314"/>
      </dsp:txXfrm>
    </dsp:sp>
    <dsp:sp modelId="{DF93606A-955A-4A83-8D1E-515B6E280881}">
      <dsp:nvSpPr>
        <dsp:cNvPr id="0" name=""/>
        <dsp:cNvSpPr/>
      </dsp:nvSpPr>
      <dsp:spPr>
        <a:xfrm>
          <a:off x="1600090" y="70424"/>
          <a:ext cx="5113889" cy="5113889"/>
        </a:xfrm>
        <a:prstGeom prst="circularArrow">
          <a:avLst>
            <a:gd name="adj1" fmla="val 5085"/>
            <a:gd name="adj2" fmla="val 327528"/>
            <a:gd name="adj3" fmla="val 1472472"/>
            <a:gd name="adj4" fmla="val 16199432"/>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E9192A-9C82-4AF2-94A5-59BC1E6E54BF}">
      <dsp:nvSpPr>
        <dsp:cNvPr id="0" name=""/>
        <dsp:cNvSpPr/>
      </dsp:nvSpPr>
      <dsp:spPr>
        <a:xfrm>
          <a:off x="1505996" y="232654"/>
          <a:ext cx="5113889" cy="5113889"/>
        </a:xfrm>
        <a:prstGeom prst="circularArrow">
          <a:avLst>
            <a:gd name="adj1" fmla="val 5085"/>
            <a:gd name="adj2" fmla="val 327528"/>
            <a:gd name="adj3" fmla="val 8671970"/>
            <a:gd name="adj4" fmla="val 1800502"/>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1280EC-E84D-4335-BD13-C374BFEDE415}">
      <dsp:nvSpPr>
        <dsp:cNvPr id="0" name=""/>
        <dsp:cNvSpPr/>
      </dsp:nvSpPr>
      <dsp:spPr>
        <a:xfrm>
          <a:off x="1411902" y="70424"/>
          <a:ext cx="5113889" cy="5113889"/>
        </a:xfrm>
        <a:prstGeom prst="circularArrow">
          <a:avLst>
            <a:gd name="adj1" fmla="val 5085"/>
            <a:gd name="adj2" fmla="val 327528"/>
            <a:gd name="adj3" fmla="val 15873039"/>
            <a:gd name="adj4" fmla="val 9000000"/>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F8468-2F56-4597-AB19-45BF5903DC68}">
      <dsp:nvSpPr>
        <dsp:cNvPr id="0" name=""/>
        <dsp:cNvSpPr/>
      </dsp:nvSpPr>
      <dsp:spPr>
        <a:xfrm>
          <a:off x="1881412" y="352121"/>
          <a:ext cx="4550495" cy="4550495"/>
        </a:xfrm>
        <a:prstGeom prst="pie">
          <a:avLst>
            <a:gd name="adj1" fmla="val 16200000"/>
            <a:gd name="adj2" fmla="val 180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da-DK" sz="2700" b="1" kern="1200" dirty="0">
              <a:solidFill>
                <a:schemeClr val="tx1"/>
              </a:solidFill>
            </a:rPr>
            <a:t>Se-teknikker</a:t>
          </a:r>
        </a:p>
      </dsp:txBody>
      <dsp:txXfrm>
        <a:off x="4279631" y="1316393"/>
        <a:ext cx="1625176" cy="1354314"/>
      </dsp:txXfrm>
    </dsp:sp>
    <dsp:sp modelId="{50146283-DE4E-421F-94D2-F9529C008294}">
      <dsp:nvSpPr>
        <dsp:cNvPr id="0" name=""/>
        <dsp:cNvSpPr/>
      </dsp:nvSpPr>
      <dsp:spPr>
        <a:xfrm>
          <a:off x="1787693" y="514639"/>
          <a:ext cx="4550495" cy="4550495"/>
        </a:xfrm>
        <a:prstGeom prst="pie">
          <a:avLst>
            <a:gd name="adj1" fmla="val 1800000"/>
            <a:gd name="adj2" fmla="val 900000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da-DK" sz="2700" b="0" kern="1200" dirty="0">
              <a:solidFill>
                <a:schemeClr val="tx1"/>
              </a:solidFill>
            </a:rPr>
            <a:t>Børne-perspektiver</a:t>
          </a:r>
        </a:p>
      </dsp:txBody>
      <dsp:txXfrm>
        <a:off x="2871145" y="3467043"/>
        <a:ext cx="2437765" cy="1191796"/>
      </dsp:txXfrm>
    </dsp:sp>
    <dsp:sp modelId="{5C38D38D-DAB5-4FA1-AFCD-DB8AB6A2A418}">
      <dsp:nvSpPr>
        <dsp:cNvPr id="0" name=""/>
        <dsp:cNvSpPr/>
      </dsp:nvSpPr>
      <dsp:spPr>
        <a:xfrm>
          <a:off x="1693975" y="352121"/>
          <a:ext cx="4550495" cy="4550495"/>
        </a:xfrm>
        <a:prstGeom prst="pie">
          <a:avLst>
            <a:gd name="adj1" fmla="val 9000000"/>
            <a:gd name="adj2" fmla="val 1620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da-DK" sz="2700" b="0" kern="1200" dirty="0">
              <a:solidFill>
                <a:schemeClr val="tx1"/>
              </a:solidFill>
            </a:rPr>
            <a:t>Børnesyn</a:t>
          </a:r>
        </a:p>
      </dsp:txBody>
      <dsp:txXfrm>
        <a:off x="2221074" y="1316393"/>
        <a:ext cx="1625176" cy="1354314"/>
      </dsp:txXfrm>
    </dsp:sp>
    <dsp:sp modelId="{DF93606A-955A-4A83-8D1E-515B6E280881}">
      <dsp:nvSpPr>
        <dsp:cNvPr id="0" name=""/>
        <dsp:cNvSpPr/>
      </dsp:nvSpPr>
      <dsp:spPr>
        <a:xfrm>
          <a:off x="1600090" y="70424"/>
          <a:ext cx="5113889" cy="5113889"/>
        </a:xfrm>
        <a:prstGeom prst="circularArrow">
          <a:avLst>
            <a:gd name="adj1" fmla="val 5085"/>
            <a:gd name="adj2" fmla="val 327528"/>
            <a:gd name="adj3" fmla="val 1472472"/>
            <a:gd name="adj4" fmla="val 16199432"/>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E9192A-9C82-4AF2-94A5-59BC1E6E54BF}">
      <dsp:nvSpPr>
        <dsp:cNvPr id="0" name=""/>
        <dsp:cNvSpPr/>
      </dsp:nvSpPr>
      <dsp:spPr>
        <a:xfrm>
          <a:off x="1505996" y="232654"/>
          <a:ext cx="5113889" cy="5113889"/>
        </a:xfrm>
        <a:prstGeom prst="circularArrow">
          <a:avLst>
            <a:gd name="adj1" fmla="val 5085"/>
            <a:gd name="adj2" fmla="val 327528"/>
            <a:gd name="adj3" fmla="val 8671970"/>
            <a:gd name="adj4" fmla="val 1800502"/>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1280EC-E84D-4335-BD13-C374BFEDE415}">
      <dsp:nvSpPr>
        <dsp:cNvPr id="0" name=""/>
        <dsp:cNvSpPr/>
      </dsp:nvSpPr>
      <dsp:spPr>
        <a:xfrm>
          <a:off x="1411902" y="70424"/>
          <a:ext cx="5113889" cy="5113889"/>
        </a:xfrm>
        <a:prstGeom prst="circularArrow">
          <a:avLst>
            <a:gd name="adj1" fmla="val 5085"/>
            <a:gd name="adj2" fmla="val 327528"/>
            <a:gd name="adj3" fmla="val 15873039"/>
            <a:gd name="adj4" fmla="val 9000000"/>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F8468-2F56-4597-AB19-45BF5903DC68}">
      <dsp:nvSpPr>
        <dsp:cNvPr id="0" name=""/>
        <dsp:cNvSpPr/>
      </dsp:nvSpPr>
      <dsp:spPr>
        <a:xfrm>
          <a:off x="1881412" y="352121"/>
          <a:ext cx="4550495" cy="4550495"/>
        </a:xfrm>
        <a:prstGeom prst="pie">
          <a:avLst>
            <a:gd name="adj1" fmla="val 16200000"/>
            <a:gd name="adj2" fmla="val 18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da-DK" sz="2800" b="0" kern="1200" dirty="0">
              <a:solidFill>
                <a:schemeClr val="tx1"/>
              </a:solidFill>
            </a:rPr>
            <a:t>Se-teknikker</a:t>
          </a:r>
        </a:p>
      </dsp:txBody>
      <dsp:txXfrm>
        <a:off x="4279631" y="1316393"/>
        <a:ext cx="1625176" cy="1354314"/>
      </dsp:txXfrm>
    </dsp:sp>
    <dsp:sp modelId="{50146283-DE4E-421F-94D2-F9529C008294}">
      <dsp:nvSpPr>
        <dsp:cNvPr id="0" name=""/>
        <dsp:cNvSpPr/>
      </dsp:nvSpPr>
      <dsp:spPr>
        <a:xfrm>
          <a:off x="1787693" y="514639"/>
          <a:ext cx="4550495" cy="4550495"/>
        </a:xfrm>
        <a:prstGeom prst="pie">
          <a:avLst>
            <a:gd name="adj1" fmla="val 1800000"/>
            <a:gd name="adj2" fmla="val 900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da-DK" sz="2800" b="1" kern="1200" dirty="0">
              <a:solidFill>
                <a:schemeClr val="tx1"/>
              </a:solidFill>
            </a:rPr>
            <a:t>Børne-perspektiver</a:t>
          </a:r>
        </a:p>
      </dsp:txBody>
      <dsp:txXfrm>
        <a:off x="2871145" y="3467043"/>
        <a:ext cx="2437765" cy="1191796"/>
      </dsp:txXfrm>
    </dsp:sp>
    <dsp:sp modelId="{5C38D38D-DAB5-4FA1-AFCD-DB8AB6A2A418}">
      <dsp:nvSpPr>
        <dsp:cNvPr id="0" name=""/>
        <dsp:cNvSpPr/>
      </dsp:nvSpPr>
      <dsp:spPr>
        <a:xfrm>
          <a:off x="1693975" y="352121"/>
          <a:ext cx="4550495" cy="4550495"/>
        </a:xfrm>
        <a:prstGeom prst="pie">
          <a:avLst>
            <a:gd name="adj1" fmla="val 9000000"/>
            <a:gd name="adj2" fmla="val 1620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da-DK" sz="2800" b="0" kern="1200" dirty="0">
              <a:solidFill>
                <a:schemeClr val="tx1"/>
              </a:solidFill>
            </a:rPr>
            <a:t>Børnesyn</a:t>
          </a:r>
        </a:p>
      </dsp:txBody>
      <dsp:txXfrm>
        <a:off x="2221074" y="1316393"/>
        <a:ext cx="1625176" cy="1354314"/>
      </dsp:txXfrm>
    </dsp:sp>
    <dsp:sp modelId="{DF93606A-955A-4A83-8D1E-515B6E280881}">
      <dsp:nvSpPr>
        <dsp:cNvPr id="0" name=""/>
        <dsp:cNvSpPr/>
      </dsp:nvSpPr>
      <dsp:spPr>
        <a:xfrm>
          <a:off x="1600090" y="70424"/>
          <a:ext cx="5113889" cy="5113889"/>
        </a:xfrm>
        <a:prstGeom prst="circularArrow">
          <a:avLst>
            <a:gd name="adj1" fmla="val 5085"/>
            <a:gd name="adj2" fmla="val 327528"/>
            <a:gd name="adj3" fmla="val 1472472"/>
            <a:gd name="adj4" fmla="val 16199432"/>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E9192A-9C82-4AF2-94A5-59BC1E6E54BF}">
      <dsp:nvSpPr>
        <dsp:cNvPr id="0" name=""/>
        <dsp:cNvSpPr/>
      </dsp:nvSpPr>
      <dsp:spPr>
        <a:xfrm>
          <a:off x="1505996" y="232654"/>
          <a:ext cx="5113889" cy="5113889"/>
        </a:xfrm>
        <a:prstGeom prst="circularArrow">
          <a:avLst>
            <a:gd name="adj1" fmla="val 5085"/>
            <a:gd name="adj2" fmla="val 327528"/>
            <a:gd name="adj3" fmla="val 8671970"/>
            <a:gd name="adj4" fmla="val 1800502"/>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1280EC-E84D-4335-BD13-C374BFEDE415}">
      <dsp:nvSpPr>
        <dsp:cNvPr id="0" name=""/>
        <dsp:cNvSpPr/>
      </dsp:nvSpPr>
      <dsp:spPr>
        <a:xfrm>
          <a:off x="1411902" y="70424"/>
          <a:ext cx="5113889" cy="5113889"/>
        </a:xfrm>
        <a:prstGeom prst="circularArrow">
          <a:avLst>
            <a:gd name="adj1" fmla="val 5085"/>
            <a:gd name="adj2" fmla="val 327528"/>
            <a:gd name="adj3" fmla="val 15873039"/>
            <a:gd name="adj4" fmla="val 9000000"/>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VIA Type Office" panose="020B0604020202020204" charset="0"/>
              </a:defRPr>
            </a:lvl1pPr>
          </a:lstStyle>
          <a:p>
            <a:endParaRPr lang="da-DK"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VIA Type Office" panose="020B0604020202020204" charset="0"/>
              </a:defRPr>
            </a:lvl1pPr>
          </a:lstStyle>
          <a:p>
            <a:fld id="{0956380D-191E-4967-9FAB-88D89A5831CE}" type="datetimeFigureOut">
              <a:rPr lang="da-DK" smtClean="0"/>
              <a:pPr/>
              <a:t>05-07-2021</a:t>
            </a:fld>
            <a:endParaRPr lang="da-DK"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VIA Type Office" panose="020B0604020202020204" charset="0"/>
              </a:defRPr>
            </a:lvl1pPr>
          </a:lstStyle>
          <a:p>
            <a:endParaRPr lang="da-DK"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VIA Type Office" panose="020B0604020202020204" charset="0"/>
              </a:defRPr>
            </a:lvl1pPr>
          </a:lstStyle>
          <a:p>
            <a:fld id="{AC00183A-898A-47CA-ACA5-7AAC5C5D8973}" type="slidenum">
              <a:rPr lang="da-DK" smtClean="0"/>
              <a:pPr/>
              <a:t>‹nr.›</a:t>
            </a:fld>
            <a:endParaRPr lang="da-DK" dirty="0"/>
          </a:p>
        </p:txBody>
      </p:sp>
    </p:spTree>
    <p:extLst>
      <p:ext uri="{BB962C8B-B14F-4D97-AF65-F5344CB8AC3E}">
        <p14:creationId xmlns:p14="http://schemas.microsoft.com/office/powerpoint/2010/main" val="729539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IA Type Office" panose="020B0604020202020204" charset="0"/>
        <a:ea typeface="+mn-ea"/>
        <a:cs typeface="+mn-cs"/>
      </a:defRPr>
    </a:lvl1pPr>
    <a:lvl2pPr marL="457200" algn="l" defTabSz="914400" rtl="0" eaLnBrk="1" latinLnBrk="0" hangingPunct="1">
      <a:defRPr sz="1200" kern="1200">
        <a:solidFill>
          <a:schemeClr val="tx1"/>
        </a:solidFill>
        <a:latin typeface="VIA Type Office" panose="020B0604020202020204" charset="0"/>
        <a:ea typeface="+mn-ea"/>
        <a:cs typeface="+mn-cs"/>
      </a:defRPr>
    </a:lvl2pPr>
    <a:lvl3pPr marL="914400" algn="l" defTabSz="914400" rtl="0" eaLnBrk="1" latinLnBrk="0" hangingPunct="1">
      <a:defRPr sz="1200" kern="1200">
        <a:solidFill>
          <a:schemeClr val="tx1"/>
        </a:solidFill>
        <a:latin typeface="VIA Type Office" panose="020B0604020202020204" charset="0"/>
        <a:ea typeface="+mn-ea"/>
        <a:cs typeface="+mn-cs"/>
      </a:defRPr>
    </a:lvl3pPr>
    <a:lvl4pPr marL="1371600" algn="l" defTabSz="914400" rtl="0" eaLnBrk="1" latinLnBrk="0" hangingPunct="1">
      <a:defRPr sz="1200" kern="1200">
        <a:solidFill>
          <a:schemeClr val="tx1"/>
        </a:solidFill>
        <a:latin typeface="VIA Type Office" panose="020B0604020202020204" charset="0"/>
        <a:ea typeface="+mn-ea"/>
        <a:cs typeface="+mn-cs"/>
      </a:defRPr>
    </a:lvl4pPr>
    <a:lvl5pPr marL="1828800" algn="l" defTabSz="914400" rtl="0" eaLnBrk="1" latinLnBrk="0" hangingPunct="1">
      <a:defRPr sz="1200" kern="1200">
        <a:solidFill>
          <a:schemeClr val="tx1"/>
        </a:solidFill>
        <a:latin typeface="VIA Type Office" panose="020B060402020202020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2588" y="685800"/>
            <a:ext cx="6092825"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AC00183A-898A-47CA-ACA5-7AAC5C5D8973}" type="slidenum">
              <a:rPr lang="da-DK" smtClean="0"/>
              <a:t>3</a:t>
            </a:fld>
            <a:endParaRPr lang="da-DK" dirty="0"/>
          </a:p>
        </p:txBody>
      </p:sp>
    </p:spTree>
    <p:extLst>
      <p:ext uri="{BB962C8B-B14F-4D97-AF65-F5344CB8AC3E}">
        <p14:creationId xmlns:p14="http://schemas.microsoft.com/office/powerpoint/2010/main" val="3062629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pPr/>
              <a:t>4</a:t>
            </a:fld>
            <a:endParaRPr lang="da-DK" dirty="0"/>
          </a:p>
        </p:txBody>
      </p:sp>
    </p:spTree>
    <p:extLst>
      <p:ext uri="{BB962C8B-B14F-4D97-AF65-F5344CB8AC3E}">
        <p14:creationId xmlns:p14="http://schemas.microsoft.com/office/powerpoint/2010/main" val="260051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pPr/>
              <a:t>6</a:t>
            </a:fld>
            <a:endParaRPr lang="da-DK" dirty="0"/>
          </a:p>
        </p:txBody>
      </p:sp>
    </p:spTree>
    <p:extLst>
      <p:ext uri="{BB962C8B-B14F-4D97-AF65-F5344CB8AC3E}">
        <p14:creationId xmlns:p14="http://schemas.microsoft.com/office/powerpoint/2010/main" val="430461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pPr/>
              <a:t>9</a:t>
            </a:fld>
            <a:endParaRPr lang="da-DK" dirty="0"/>
          </a:p>
        </p:txBody>
      </p:sp>
    </p:spTree>
    <p:extLst>
      <p:ext uri="{BB962C8B-B14F-4D97-AF65-F5344CB8AC3E}">
        <p14:creationId xmlns:p14="http://schemas.microsoft.com/office/powerpoint/2010/main" val="3872298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pPr/>
              <a:t>10</a:t>
            </a:fld>
            <a:endParaRPr lang="da-DK" dirty="0"/>
          </a:p>
        </p:txBody>
      </p:sp>
    </p:spTree>
    <p:extLst>
      <p:ext uri="{BB962C8B-B14F-4D97-AF65-F5344CB8AC3E}">
        <p14:creationId xmlns:p14="http://schemas.microsoft.com/office/powerpoint/2010/main" val="3235858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pPr/>
              <a:t>11</a:t>
            </a:fld>
            <a:endParaRPr lang="da-DK" dirty="0"/>
          </a:p>
        </p:txBody>
      </p:sp>
    </p:spTree>
    <p:extLst>
      <p:ext uri="{BB962C8B-B14F-4D97-AF65-F5344CB8AC3E}">
        <p14:creationId xmlns:p14="http://schemas.microsoft.com/office/powerpoint/2010/main" val="2469103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pPr/>
              <a:t>12</a:t>
            </a:fld>
            <a:endParaRPr lang="da-DK" dirty="0"/>
          </a:p>
        </p:txBody>
      </p:sp>
    </p:spTree>
    <p:extLst>
      <p:ext uri="{BB962C8B-B14F-4D97-AF65-F5344CB8AC3E}">
        <p14:creationId xmlns:p14="http://schemas.microsoft.com/office/powerpoint/2010/main" val="2793949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I - corporate">
    <p:spTree>
      <p:nvGrpSpPr>
        <p:cNvPr id="1" name=""/>
        <p:cNvGrpSpPr/>
        <p:nvPr/>
      </p:nvGrpSpPr>
      <p:grpSpPr>
        <a:xfrm>
          <a:off x="0" y="0"/>
          <a:ext cx="0" cy="0"/>
          <a:chOff x="0" y="0"/>
          <a:chExt cx="0" cy="0"/>
        </a:xfrm>
      </p:grpSpPr>
      <p:sp>
        <p:nvSpPr>
          <p:cNvPr id="14" name="Rectangle 24"/>
          <p:cNvSpPr/>
          <p:nvPr userDrawn="1"/>
        </p:nvSpPr>
        <p:spPr>
          <a:xfrm>
            <a:off x="0" y="0"/>
            <a:ext cx="12188825"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9" name="Picture Placeholder 8"/>
          <p:cNvSpPr>
            <a:spLocks noGrp="1"/>
          </p:cNvSpPr>
          <p:nvPr>
            <p:ph type="pic" sz="quarter" idx="15" hasCustomPrompt="1"/>
          </p:nvPr>
        </p:nvSpPr>
        <p:spPr>
          <a:xfrm>
            <a:off x="769749" y="1174273"/>
            <a:ext cx="687600" cy="702000"/>
          </a:xfrm>
        </p:spPr>
        <p:txBody>
          <a:bodyPr>
            <a:normAutofit/>
          </a:bodyPr>
          <a:lstStyle>
            <a:lvl1pPr marL="0" indent="0" algn="ctr">
              <a:buFontTx/>
              <a:buNone/>
              <a:defRPr sz="1100" spc="0" baseline="0">
                <a:latin typeface="VIA Type Office Light" panose="02000503000000020004" pitchFamily="2" charset="0"/>
              </a:defRPr>
            </a:lvl1pPr>
          </a:lstStyle>
          <a:p>
            <a:r>
              <a:rPr lang="da-DK" dirty="0"/>
              <a:t>Indsæt ikon</a:t>
            </a:r>
          </a:p>
        </p:txBody>
      </p:sp>
      <p:sp>
        <p:nvSpPr>
          <p:cNvPr id="2" name="Title 1"/>
          <p:cNvSpPr>
            <a:spLocks noGrp="1"/>
          </p:cNvSpPr>
          <p:nvPr>
            <p:ph type="ctrTitle" hasCustomPrompt="1"/>
          </p:nvPr>
        </p:nvSpPr>
        <p:spPr>
          <a:xfrm>
            <a:off x="729452" y="1952837"/>
            <a:ext cx="7957203" cy="1647614"/>
          </a:xfrm>
        </p:spPr>
        <p:txBody>
          <a:bodyPr tIns="0" anchor="b" anchorCtr="0"/>
          <a:lstStyle>
            <a:lvl1pPr>
              <a:defRPr baseline="0">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7801" y="3707298"/>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A402C3EB-7369-4B36-88F3-153F140490E6}" type="datetime2">
              <a:rPr lang="da-DK" smtClean="0"/>
              <a:t>5. juli 2021</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5" name="Text Placeholder 16"/>
          <p:cNvSpPr>
            <a:spLocks noGrp="1"/>
          </p:cNvSpPr>
          <p:nvPr>
            <p:ph type="body" sz="quarter" idx="16"/>
          </p:nvPr>
        </p:nvSpPr>
        <p:spPr>
          <a:xfrm>
            <a:off x="761501" y="5922000"/>
            <a:ext cx="2448000" cy="374400"/>
          </a:xfrm>
          <a:blipFill>
            <a:blip r:embed="rId2"/>
            <a:stretch>
              <a:fillRect/>
            </a:stretch>
          </a:blipFill>
        </p:spPr>
        <p:txBody>
          <a:bodyPr tIns="0">
            <a:normAutofit/>
          </a:bodyPr>
          <a:lstStyle>
            <a:lvl1pPr>
              <a:defRPr sz="100"/>
            </a:lvl1pPr>
          </a:lstStyle>
          <a:p>
            <a:pPr lvl="0"/>
            <a:r>
              <a:rPr lang="da-DK" noProof="1"/>
              <a:t>Rediger teksttypografien i masteren</a:t>
            </a:r>
          </a:p>
        </p:txBody>
      </p:sp>
      <p:sp>
        <p:nvSpPr>
          <p:cNvPr id="11" name="AutoShape 4"/>
          <p:cNvSpPr>
            <a:spLocks/>
          </p:cNvSpPr>
          <p:nvPr userDrawn="1"/>
        </p:nvSpPr>
        <p:spPr bwMode="gray">
          <a:xfrm>
            <a:off x="-3106457" y="3168689"/>
            <a:ext cx="30006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Indsæt hjælpelinjer til </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placering af objekter</a:t>
            </a:r>
          </a:p>
          <a:p>
            <a:pPr algn="r" eaLnBrk="1" hangingPunct="1">
              <a:spcBef>
                <a:spcPct val="0"/>
              </a:spcBef>
              <a:buFontTx/>
              <a:buNone/>
              <a:defRPr/>
            </a:pPr>
            <a:r>
              <a:rPr lang="da-DK" altLang="da-DK" sz="1000" b="1" noProof="1">
                <a:solidFill>
                  <a:schemeClr val="tx1"/>
                </a:solidFill>
                <a:latin typeface="+mn-lt"/>
                <a:cs typeface="Arial" charset="0"/>
              </a:rPr>
              <a:t>1. </a:t>
            </a:r>
            <a:r>
              <a:rPr lang="da-DK" altLang="da-DK" sz="1000" noProof="1">
                <a:solidFill>
                  <a:schemeClr val="tx1"/>
                </a:solidFill>
                <a:latin typeface="+mn-lt"/>
                <a:cs typeface="Arial" charset="0"/>
              </a:rPr>
              <a:t>Højre klik udenfor slidet </a:t>
            </a:r>
            <a:br>
              <a:rPr lang="da-DK" altLang="da-DK" sz="1000" noProof="1">
                <a:solidFill>
                  <a:schemeClr val="tx1"/>
                </a:solidFill>
                <a:latin typeface="+mn-lt"/>
                <a:cs typeface="Arial" charset="0"/>
              </a:rPr>
            </a:br>
            <a:r>
              <a:rPr lang="da-DK" altLang="da-DK" sz="1000" noProof="1">
                <a:solidFill>
                  <a:schemeClr val="tx1"/>
                </a:solidFill>
                <a:latin typeface="+mn-lt"/>
                <a:cs typeface="Arial" charset="0"/>
              </a:rPr>
              <a:t>og vælg </a:t>
            </a:r>
            <a:r>
              <a:rPr lang="da-DK" altLang="da-DK" sz="1000" b="1" noProof="1">
                <a:solidFill>
                  <a:schemeClr val="tx1"/>
                </a:solidFill>
                <a:latin typeface="+mn-lt"/>
                <a:cs typeface="Arial" charset="0"/>
              </a:rPr>
              <a:t>’Gitter og hjælpelinjer’</a:t>
            </a:r>
          </a:p>
          <a:p>
            <a:pPr algn="r" eaLnBrk="1" hangingPunct="1">
              <a:spcBef>
                <a:spcPct val="0"/>
              </a:spcBef>
              <a:buFontTx/>
              <a:buNone/>
              <a:defRPr/>
            </a:pPr>
            <a:r>
              <a:rPr lang="da-DK" altLang="da-DK" sz="1000" b="1" noProof="1">
                <a:solidFill>
                  <a:schemeClr val="tx1"/>
                </a:solidFill>
                <a:latin typeface="+mn-lt"/>
                <a:cs typeface="Arial" charset="0"/>
              </a:rPr>
              <a:t>2. </a:t>
            </a:r>
            <a:r>
              <a:rPr lang="da-DK" altLang="da-DK" sz="1000" noProof="1">
                <a:solidFill>
                  <a:schemeClr val="tx1"/>
                </a:solidFill>
                <a:latin typeface="+mn-lt"/>
                <a:cs typeface="Arial" charset="0"/>
              </a:rPr>
              <a:t>Sæt kryds ved </a:t>
            </a:r>
            <a:r>
              <a:rPr lang="da-DK" altLang="da-DK" sz="1000" b="1" noProof="1">
                <a:solidFill>
                  <a:schemeClr val="tx1"/>
                </a:solidFill>
                <a:latin typeface="+mn-lt"/>
                <a:cs typeface="Arial" charset="0"/>
              </a:rPr>
              <a:t>’Vis tegne-</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hjælpelinjer på skærmen’</a:t>
            </a:r>
          </a:p>
          <a:p>
            <a:pPr algn="r" eaLnBrk="1" hangingPunct="1">
              <a:spcBef>
                <a:spcPct val="0"/>
              </a:spcBef>
              <a:buFontTx/>
              <a:buNone/>
              <a:defRPr/>
            </a:pPr>
            <a:r>
              <a:rPr lang="da-DK" altLang="da-DK" sz="1000" b="1" noProof="1">
                <a:solidFill>
                  <a:schemeClr val="tx1"/>
                </a:solidFill>
                <a:latin typeface="+mn-lt"/>
                <a:cs typeface="Arial" charset="0"/>
              </a:rPr>
              <a:t>3.</a:t>
            </a:r>
            <a:r>
              <a:rPr lang="da-DK" altLang="da-DK" sz="1000" noProof="1">
                <a:solidFill>
                  <a:schemeClr val="tx1"/>
                </a:solidFill>
                <a:latin typeface="+mn-lt"/>
                <a:cs typeface="Arial" charset="0"/>
              </a:rPr>
              <a:t> Vælg </a:t>
            </a:r>
            <a:r>
              <a:rPr lang="da-DK" altLang="da-DK" sz="1000" b="1" noProof="1">
                <a:solidFill>
                  <a:schemeClr val="tx1"/>
                </a:solidFill>
                <a:latin typeface="+mn-lt"/>
                <a:cs typeface="Arial" charset="0"/>
              </a:rPr>
              <a:t>’OK’</a:t>
            </a:r>
          </a:p>
        </p:txBody>
      </p:sp>
      <p:sp>
        <p:nvSpPr>
          <p:cNvPr id="18" name="TextBox 3"/>
          <p:cNvSpPr txBox="1"/>
          <p:nvPr userDrawn="1"/>
        </p:nvSpPr>
        <p:spPr>
          <a:xfrm>
            <a:off x="-2618556" y="1916113"/>
            <a:ext cx="2457731"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9" name="AutoShape 4"/>
          <p:cNvSpPr>
            <a:spLocks/>
          </p:cNvSpPr>
          <p:nvPr userDrawn="1"/>
        </p:nvSpPr>
        <p:spPr bwMode="gray">
          <a:xfrm>
            <a:off x="-2330525" y="584200"/>
            <a:ext cx="22247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kern="1200" noProof="1">
                <a:solidFill>
                  <a:schemeClr val="tx1"/>
                </a:solidFill>
                <a:latin typeface="+mn-lt"/>
                <a:ea typeface="+mn-ea"/>
                <a:cs typeface="Arial" charset="0"/>
              </a:rPr>
              <a:t>Indsæt nyt ikon </a:t>
            </a:r>
            <a:br>
              <a:rPr lang="da-DK" altLang="da-DK" sz="1000" b="1"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1. </a:t>
            </a:r>
            <a:r>
              <a:rPr lang="da-DK" altLang="da-DK" sz="1000" b="0" kern="1200" noProof="1">
                <a:solidFill>
                  <a:schemeClr val="tx1"/>
                </a:solidFill>
                <a:latin typeface="+mn-lt"/>
                <a:ea typeface="+mn-ea"/>
                <a:cs typeface="Arial" charset="0"/>
              </a:rPr>
              <a:t>Højre klik på ikonet</a:t>
            </a:r>
            <a:br>
              <a:rPr lang="da-DK" altLang="da-DK" sz="1000" b="0"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2. </a:t>
            </a:r>
            <a:r>
              <a:rPr lang="da-DK" altLang="da-DK" sz="1000" b="0" kern="1200" noProof="1">
                <a:solidFill>
                  <a:schemeClr val="tx1"/>
                </a:solidFill>
                <a:latin typeface="+mn-lt"/>
                <a:ea typeface="+mn-ea"/>
                <a:cs typeface="Arial" charset="0"/>
              </a:rPr>
              <a:t>Vælg</a:t>
            </a:r>
            <a:r>
              <a:rPr lang="da-DK" altLang="da-DK" sz="1000" b="0" kern="1200" baseline="0" noProof="1">
                <a:solidFill>
                  <a:schemeClr val="tx1"/>
                </a:solidFill>
                <a:latin typeface="+mn-lt"/>
                <a:ea typeface="+mn-ea"/>
                <a:cs typeface="Arial" charset="0"/>
              </a:rPr>
              <a:t> </a:t>
            </a:r>
            <a:r>
              <a:rPr lang="da-DK" altLang="da-DK" sz="1000" b="1" kern="1200" baseline="0" noProof="1">
                <a:solidFill>
                  <a:schemeClr val="tx1"/>
                </a:solidFill>
                <a:latin typeface="+mn-lt"/>
                <a:ea typeface="+mn-ea"/>
                <a:cs typeface="Arial" charset="0"/>
              </a:rPr>
              <a:t>Skift billede</a:t>
            </a:r>
          </a:p>
          <a:p>
            <a:pPr algn="r" eaLnBrk="1" hangingPunct="1">
              <a:spcBef>
                <a:spcPct val="0"/>
              </a:spcBef>
              <a:buFontTx/>
              <a:buNone/>
              <a:defRPr/>
            </a:pPr>
            <a:r>
              <a:rPr lang="da-DK" altLang="da-DK" sz="1000" b="1" kern="1200" baseline="0" noProof="1">
                <a:solidFill>
                  <a:schemeClr val="tx1"/>
                </a:solidFill>
                <a:latin typeface="+mn-lt"/>
                <a:ea typeface="+mn-ea"/>
                <a:cs typeface="Arial" charset="0"/>
              </a:rPr>
              <a:t>3. </a:t>
            </a:r>
            <a:r>
              <a:rPr lang="da-DK" altLang="da-DK" sz="1000" b="0" kern="1200" baseline="0" noProof="1">
                <a:solidFill>
                  <a:schemeClr val="tx1"/>
                </a:solidFill>
                <a:latin typeface="+mn-lt"/>
                <a:ea typeface="+mn-ea"/>
                <a:cs typeface="Arial" charset="0"/>
              </a:rPr>
              <a:t>Vælg det nye ikon</a:t>
            </a:r>
            <a:br>
              <a:rPr lang="da-DK" altLang="da-DK" sz="1000" b="0"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4.</a:t>
            </a:r>
            <a:r>
              <a:rPr lang="da-DK" altLang="da-DK" sz="1000" b="0" kern="1200" baseline="0" noProof="1">
                <a:solidFill>
                  <a:schemeClr val="tx1"/>
                </a:solidFill>
                <a:latin typeface="+mn-lt"/>
                <a:ea typeface="+mn-ea"/>
                <a:cs typeface="Arial" charset="0"/>
              </a:rPr>
              <a:t> Tryk </a:t>
            </a:r>
            <a:r>
              <a:rPr lang="da-DK" altLang="da-DK" sz="1000" b="1" kern="1200" baseline="0" noProof="1">
                <a:solidFill>
                  <a:schemeClr val="tx1"/>
                </a:solidFill>
                <a:latin typeface="+mn-lt"/>
                <a:ea typeface="+mn-ea"/>
                <a:cs typeface="Arial" charset="0"/>
              </a:rPr>
              <a:t>Indsæt</a:t>
            </a:r>
            <a:br>
              <a:rPr lang="da-DK" altLang="da-DK" sz="1000" b="1"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5. </a:t>
            </a:r>
            <a:r>
              <a:rPr lang="da-DK" altLang="da-DK" sz="1000" b="0" kern="1200" baseline="0" noProof="1">
                <a:solidFill>
                  <a:schemeClr val="tx1"/>
                </a:solidFill>
                <a:latin typeface="+mn-lt"/>
                <a:ea typeface="+mn-ea"/>
                <a:cs typeface="Arial" charset="0"/>
              </a:rPr>
              <a:t>Højre klik og vælg </a:t>
            </a:r>
            <a:r>
              <a:rPr lang="da-DK" altLang="da-DK" sz="1000" b="1" kern="1200" baseline="0" noProof="1">
                <a:solidFill>
                  <a:schemeClr val="tx1"/>
                </a:solidFill>
                <a:latin typeface="+mn-lt"/>
                <a:ea typeface="+mn-ea"/>
                <a:cs typeface="Arial" charset="0"/>
              </a:rPr>
              <a:t>Nulstil</a:t>
            </a:r>
            <a:r>
              <a:rPr lang="da-DK" altLang="da-DK" sz="1000" b="0" kern="1200" baseline="0" noProof="1">
                <a:solidFill>
                  <a:schemeClr val="tx1"/>
                </a:solidFill>
                <a:latin typeface="+mn-lt"/>
                <a:ea typeface="+mn-ea"/>
                <a:cs typeface="Arial" charset="0"/>
              </a:rPr>
              <a:t> hvis  pladsholderen forandrer sig</a:t>
            </a:r>
            <a:endParaRPr lang="da-DK" altLang="da-DK" sz="1000" b="0" kern="1200" noProof="1">
              <a:solidFill>
                <a:schemeClr val="tx1"/>
              </a:solidFill>
              <a:latin typeface="+mn-lt"/>
              <a:ea typeface="+mn-ea"/>
              <a:cs typeface="Arial" charset="0"/>
            </a:endParaRPr>
          </a:p>
        </p:txBody>
      </p:sp>
      <p:sp>
        <p:nvSpPr>
          <p:cNvPr id="16" name="TextBox 17"/>
          <p:cNvSpPr txBox="1">
            <a:spLocks noChangeArrowheads="1"/>
          </p:cNvSpPr>
          <p:nvPr userDrawn="1"/>
        </p:nvSpPr>
        <p:spPr bwMode="auto">
          <a:xfrm>
            <a:off x="-3159361" y="5934670"/>
            <a:ext cx="30408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a-DK" altLang="da-DK" sz="1000" b="1" dirty="0">
                <a:solidFill>
                  <a:schemeClr val="tx1"/>
                </a:solidFill>
                <a:latin typeface="+mn-lt"/>
              </a:rPr>
              <a:t>Generer titlen til alle slides</a:t>
            </a:r>
          </a:p>
          <a:p>
            <a:pPr algn="r" eaLnBrk="1" hangingPunct="1">
              <a:spcBef>
                <a:spcPct val="0"/>
              </a:spcBef>
              <a:buFontTx/>
              <a:buNone/>
            </a:pPr>
            <a:r>
              <a:rPr lang="da-DK" altLang="da-DK" sz="1000" b="1" dirty="0">
                <a:solidFill>
                  <a:schemeClr val="tx1"/>
                </a:solidFill>
                <a:latin typeface="+mn-lt"/>
              </a:rPr>
              <a:t>1. </a:t>
            </a:r>
            <a:r>
              <a:rPr lang="da-DK" altLang="da-DK" sz="1000" dirty="0">
                <a:solidFill>
                  <a:schemeClr val="tx1"/>
                </a:solidFill>
                <a:latin typeface="+mn-lt"/>
              </a:rPr>
              <a:t>Vælg </a:t>
            </a:r>
            <a:r>
              <a:rPr lang="da-DK" altLang="da-DK" sz="1000" b="1" dirty="0">
                <a:solidFill>
                  <a:schemeClr val="tx1"/>
                </a:solidFill>
                <a:latin typeface="+mn-lt"/>
              </a:rPr>
              <a:t>’Indsæt’</a:t>
            </a:r>
            <a:r>
              <a:rPr lang="da-DK" altLang="da-DK" sz="1000" dirty="0">
                <a:solidFill>
                  <a:schemeClr val="tx1"/>
                </a:solidFill>
                <a:latin typeface="+mn-lt"/>
              </a:rPr>
              <a:t> i topmenuen</a:t>
            </a:r>
          </a:p>
          <a:p>
            <a:pPr algn="r" eaLnBrk="1" hangingPunct="1">
              <a:spcBef>
                <a:spcPct val="0"/>
              </a:spcBef>
              <a:buFontTx/>
              <a:buNone/>
            </a:pPr>
            <a:r>
              <a:rPr lang="da-DK" altLang="da-DK" sz="1000" b="1" dirty="0">
                <a:solidFill>
                  <a:schemeClr val="tx1"/>
                </a:solidFill>
                <a:latin typeface="+mn-lt"/>
              </a:rPr>
              <a:t>2. </a:t>
            </a:r>
            <a:r>
              <a:rPr lang="da-DK" altLang="da-DK" sz="1000" dirty="0">
                <a:solidFill>
                  <a:schemeClr val="tx1"/>
                </a:solidFill>
                <a:latin typeface="+mn-lt"/>
              </a:rPr>
              <a:t>Vælg </a:t>
            </a:r>
            <a:r>
              <a:rPr lang="da-DK" altLang="da-DK" sz="1000" b="1" dirty="0">
                <a:solidFill>
                  <a:schemeClr val="tx1"/>
                </a:solidFill>
                <a:latin typeface="+mn-lt"/>
              </a:rPr>
              <a:t>’Sidehoved og Sidefod’</a:t>
            </a:r>
          </a:p>
          <a:p>
            <a:pPr algn="r" eaLnBrk="1" hangingPunct="1">
              <a:spcBef>
                <a:spcPct val="0"/>
              </a:spcBef>
              <a:buFontTx/>
              <a:buNone/>
            </a:pPr>
            <a:r>
              <a:rPr lang="da-DK" altLang="da-DK" sz="1000" b="1" dirty="0">
                <a:solidFill>
                  <a:schemeClr val="tx1"/>
                </a:solidFill>
                <a:latin typeface="+mn-lt"/>
              </a:rPr>
              <a:t>3. </a:t>
            </a:r>
            <a:r>
              <a:rPr lang="da-DK" altLang="da-DK" sz="1000" dirty="0">
                <a:solidFill>
                  <a:schemeClr val="tx1"/>
                </a:solidFill>
                <a:latin typeface="+mn-lt"/>
              </a:rPr>
              <a:t>Skriv titel på præsentation </a:t>
            </a:r>
            <a:br>
              <a:rPr lang="da-DK" altLang="da-DK" sz="1000" dirty="0">
                <a:solidFill>
                  <a:schemeClr val="tx1"/>
                </a:solidFill>
                <a:latin typeface="+mn-lt"/>
              </a:rPr>
            </a:br>
            <a:r>
              <a:rPr lang="da-DK" altLang="da-DK" sz="1000" dirty="0">
                <a:solidFill>
                  <a:schemeClr val="tx1"/>
                </a:solidFill>
                <a:latin typeface="+mn-lt"/>
              </a:rPr>
              <a:t>ind i tekstfeltet</a:t>
            </a:r>
          </a:p>
          <a:p>
            <a:pPr algn="r" eaLnBrk="1" hangingPunct="1">
              <a:spcBef>
                <a:spcPct val="0"/>
              </a:spcBef>
              <a:buFontTx/>
              <a:buNone/>
            </a:pPr>
            <a:r>
              <a:rPr lang="da-DK" altLang="da-DK" sz="1000" b="1" dirty="0">
                <a:solidFill>
                  <a:schemeClr val="tx1"/>
                </a:solidFill>
                <a:latin typeface="+mn-lt"/>
              </a:rPr>
              <a:t>4. </a:t>
            </a:r>
            <a:r>
              <a:rPr lang="da-DK" altLang="da-DK" sz="1000" dirty="0">
                <a:solidFill>
                  <a:schemeClr val="tx1"/>
                </a:solidFill>
                <a:latin typeface="+mn-lt"/>
              </a:rPr>
              <a:t>Tryk </a:t>
            </a:r>
            <a:r>
              <a:rPr lang="da-DK" altLang="da-DK" sz="1000" b="1" dirty="0">
                <a:solidFill>
                  <a:schemeClr val="tx1"/>
                </a:solidFill>
                <a:latin typeface="+mn-lt"/>
              </a:rPr>
              <a:t>’Anvend på alle’</a:t>
            </a:r>
          </a:p>
        </p:txBody>
      </p:sp>
      <p:sp>
        <p:nvSpPr>
          <p:cNvPr id="7" name="TextBox 6"/>
          <p:cNvSpPr txBox="1"/>
          <p:nvPr userDrawn="1"/>
        </p:nvSpPr>
        <p:spPr>
          <a:xfrm>
            <a:off x="768151" y="584200"/>
            <a:ext cx="2446229" cy="457946"/>
          </a:xfrm>
          <a:prstGeom prst="rect">
            <a:avLst/>
          </a:prstGeom>
          <a:noFill/>
        </p:spPr>
        <p:txBody>
          <a:bodyPr wrap="square" lIns="0" tIns="0" rIns="0" bIns="0" rtlCol="0">
            <a:spAutoFit/>
          </a:bodyPr>
          <a:lstStyle/>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VIA Type Office Light" panose="02000503000000020004" pitchFamily="2" charset="0"/>
                <a:ea typeface="+mn-ea"/>
                <a:cs typeface="+mn-cs"/>
              </a:rPr>
              <a:t>Gør tanke til handling</a:t>
            </a:r>
          </a:p>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mn-lt"/>
                <a:ea typeface="+mn-ea"/>
                <a:cs typeface="+mn-cs"/>
              </a:rPr>
              <a:t>VIA University College</a:t>
            </a:r>
          </a:p>
        </p:txBody>
      </p:sp>
    </p:spTree>
    <p:extLst>
      <p:ext uri="{BB962C8B-B14F-4D97-AF65-F5344CB8AC3E}">
        <p14:creationId xmlns:p14="http://schemas.microsoft.com/office/powerpoint/2010/main" val="3445393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å Forside III">
    <p:spTree>
      <p:nvGrpSpPr>
        <p:cNvPr id="1" name=""/>
        <p:cNvGrpSpPr/>
        <p:nvPr/>
      </p:nvGrpSpPr>
      <p:grpSpPr>
        <a:xfrm>
          <a:off x="0" y="0"/>
          <a:ext cx="0" cy="0"/>
          <a:chOff x="0" y="0"/>
          <a:chExt cx="0" cy="0"/>
        </a:xfrm>
      </p:grpSpPr>
      <p:sp>
        <p:nvSpPr>
          <p:cNvPr id="25" name="Rectangle 24"/>
          <p:cNvSpPr/>
          <p:nvPr userDrawn="1"/>
        </p:nvSpPr>
        <p:spPr>
          <a:xfrm>
            <a:off x="0" y="0"/>
            <a:ext cx="1218882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29411" y="584200"/>
            <a:ext cx="7957246"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4159DA68-7DCB-4EB2-8084-C94BCDB1D4AD}" type="datetime2">
              <a:rPr lang="da-DK" smtClean="0"/>
              <a:t>5. juli 2021</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16"/>
          <p:cNvSpPr>
            <a:spLocks noGrp="1"/>
          </p:cNvSpPr>
          <p:nvPr>
            <p:ph type="body" sz="quarter" idx="16"/>
          </p:nvPr>
        </p:nvSpPr>
        <p:spPr>
          <a:xfrm>
            <a:off x="761501" y="5922000"/>
            <a:ext cx="2448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2580266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urkis Forside III">
    <p:spTree>
      <p:nvGrpSpPr>
        <p:cNvPr id="1" name=""/>
        <p:cNvGrpSpPr/>
        <p:nvPr/>
      </p:nvGrpSpPr>
      <p:grpSpPr>
        <a:xfrm>
          <a:off x="0" y="0"/>
          <a:ext cx="0" cy="0"/>
          <a:chOff x="0" y="0"/>
          <a:chExt cx="0" cy="0"/>
        </a:xfrm>
      </p:grpSpPr>
      <p:sp>
        <p:nvSpPr>
          <p:cNvPr id="25" name="Rectangle 24"/>
          <p:cNvSpPr/>
          <p:nvPr userDrawn="1"/>
        </p:nvSpPr>
        <p:spPr>
          <a:xfrm>
            <a:off x="0" y="0"/>
            <a:ext cx="121888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29411" y="584200"/>
            <a:ext cx="7957246"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4E27D209-D6B5-44B6-8836-935F44834759}" type="datetime2">
              <a:rPr lang="da-DK" smtClean="0"/>
              <a:t>5. juli 2021</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16"/>
          <p:cNvSpPr>
            <a:spLocks noGrp="1"/>
          </p:cNvSpPr>
          <p:nvPr>
            <p:ph type="body" sz="quarter" idx="16"/>
          </p:nvPr>
        </p:nvSpPr>
        <p:spPr>
          <a:xfrm>
            <a:off x="761501" y="5922000"/>
            <a:ext cx="2448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2580266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øn Forside III">
    <p:spTree>
      <p:nvGrpSpPr>
        <p:cNvPr id="1" name=""/>
        <p:cNvGrpSpPr/>
        <p:nvPr/>
      </p:nvGrpSpPr>
      <p:grpSpPr>
        <a:xfrm>
          <a:off x="0" y="0"/>
          <a:ext cx="0" cy="0"/>
          <a:chOff x="0" y="0"/>
          <a:chExt cx="0" cy="0"/>
        </a:xfrm>
      </p:grpSpPr>
      <p:sp>
        <p:nvSpPr>
          <p:cNvPr id="25" name="Rectangle 24"/>
          <p:cNvSpPr/>
          <p:nvPr userDrawn="1"/>
        </p:nvSpPr>
        <p:spPr>
          <a:xfrm>
            <a:off x="0"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29411" y="584200"/>
            <a:ext cx="7957246"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79E14B5E-F03C-4BAC-B4DF-2FFDA5E25774}" type="datetime2">
              <a:rPr lang="da-DK" smtClean="0"/>
              <a:t>5. juli 2021</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16"/>
          <p:cNvSpPr>
            <a:spLocks noGrp="1"/>
          </p:cNvSpPr>
          <p:nvPr>
            <p:ph type="body" sz="quarter" idx="16"/>
          </p:nvPr>
        </p:nvSpPr>
        <p:spPr>
          <a:xfrm>
            <a:off x="761501" y="5922000"/>
            <a:ext cx="2448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1485563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rside III mørk baggrund">
    <p:spTree>
      <p:nvGrpSpPr>
        <p:cNvPr id="1" name=""/>
        <p:cNvGrpSpPr/>
        <p:nvPr/>
      </p:nvGrpSpPr>
      <p:grpSpPr>
        <a:xfrm>
          <a:off x="0" y="0"/>
          <a:ext cx="0" cy="0"/>
          <a:chOff x="0" y="0"/>
          <a:chExt cx="0" cy="0"/>
        </a:xfrm>
      </p:grpSpPr>
      <p:sp>
        <p:nvSpPr>
          <p:cNvPr id="25" name="Rectangle 24"/>
          <p:cNvSpPr/>
          <p:nvPr userDrawn="1"/>
        </p:nvSpPr>
        <p:spPr>
          <a:xfrm>
            <a:off x="0" y="0"/>
            <a:ext cx="121888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29411" y="584200"/>
            <a:ext cx="7957246" cy="1188616"/>
          </a:xfrm>
        </p:spPr>
        <p:txBody>
          <a:bodyPr tIns="97200" anchor="t" anchorCtr="0"/>
          <a:lstStyle>
            <a:lvl1pPr>
              <a:defRPr>
                <a:solidFill>
                  <a:schemeClr val="bg1"/>
                </a:solidFill>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bg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a:blipFill>
            <a:blip r:embed="rId2"/>
            <a:stretch>
              <a:fillRect/>
            </a:stretch>
          </a:blipFill>
        </p:spPr>
        <p:txBody>
          <a:bodyPr/>
          <a:lstStyle>
            <a:lvl1pPr>
              <a:defRPr>
                <a:solidFill>
                  <a:schemeClr val="bg1"/>
                </a:solidFill>
              </a:defRPr>
            </a:lvl1pPr>
          </a:lstStyle>
          <a:p>
            <a:fld id="{8A33F7F1-BB57-4758-82FE-C697FC59666C}" type="datetime2">
              <a:rPr lang="da-DK" smtClean="0"/>
              <a:t>5. juli 2021</a:t>
            </a:fld>
            <a:endParaRPr lang="da-DK" dirty="0"/>
          </a:p>
        </p:txBody>
      </p:sp>
      <p:sp>
        <p:nvSpPr>
          <p:cNvPr id="5" name="Footer Placeholder 4"/>
          <p:cNvSpPr>
            <a:spLocks noGrp="1"/>
          </p:cNvSpPr>
          <p:nvPr>
            <p:ph type="ftr" sz="quarter" idx="11"/>
          </p:nvPr>
        </p:nvSpPr>
        <p:spPr>
          <a:blipFill>
            <a:blip r:embed="rId2"/>
            <a:stretch>
              <a:fillRect/>
            </a:stretch>
          </a:blipFill>
        </p:spPr>
        <p:txBody>
          <a:bodyPr/>
          <a:lstStyle>
            <a:lvl1pPr>
              <a:defRPr>
                <a:solidFill>
                  <a:schemeClr val="bg1"/>
                </a:solidFill>
              </a:defRPr>
            </a:lvl1pPr>
          </a:lstStyle>
          <a:p>
            <a:endParaRPr lang="da-DK"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BA07366-CB75-4AA8-9E5B-928B849F427C}" type="slidenum">
              <a:rPr lang="da-DK" smtClean="0"/>
              <a:pPr/>
              <a:t>‹nr.›</a:t>
            </a:fld>
            <a:endParaRPr lang="da-DK" dirty="0"/>
          </a:p>
        </p:txBody>
      </p:sp>
      <p:sp>
        <p:nvSpPr>
          <p:cNvPr id="12"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5"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6"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Placeholder 16"/>
          <p:cNvSpPr>
            <a:spLocks noGrp="1"/>
          </p:cNvSpPr>
          <p:nvPr>
            <p:ph type="body" sz="quarter" idx="14"/>
          </p:nvPr>
        </p:nvSpPr>
        <p:spPr>
          <a:xfrm>
            <a:off x="761500" y="5922000"/>
            <a:ext cx="2448000" cy="374400"/>
          </a:xfrm>
          <a:blipFill>
            <a:blip r:embed="rId4"/>
            <a:stretch>
              <a:fillRect/>
            </a:stretch>
          </a:blipFill>
        </p:spPr>
        <p:txBody>
          <a:bodyPr tIns="7200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3745180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rside III mørk foto baggrund">
    <p:spTree>
      <p:nvGrpSpPr>
        <p:cNvPr id="1" name=""/>
        <p:cNvGrpSpPr/>
        <p:nvPr/>
      </p:nvGrpSpPr>
      <p:grpSpPr>
        <a:xfrm>
          <a:off x="0" y="0"/>
          <a:ext cx="0" cy="0"/>
          <a:chOff x="0" y="0"/>
          <a:chExt cx="0" cy="0"/>
        </a:xfrm>
      </p:grpSpPr>
      <p:sp>
        <p:nvSpPr>
          <p:cNvPr id="25" name="Rectangle 24"/>
          <p:cNvSpPr/>
          <p:nvPr userDrawn="1"/>
        </p:nvSpPr>
        <p:spPr>
          <a:xfrm>
            <a:off x="0" y="0"/>
            <a:ext cx="121888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8" name="Pladsholder til billede 7"/>
          <p:cNvSpPr>
            <a:spLocks noGrp="1"/>
          </p:cNvSpPr>
          <p:nvPr>
            <p:ph type="pic" sz="quarter" idx="15"/>
          </p:nvPr>
        </p:nvSpPr>
        <p:spPr>
          <a:xfrm>
            <a:off x="0" y="0"/>
            <a:ext cx="12188825" cy="6858000"/>
          </a:xfrm>
        </p:spPr>
        <p:txBody>
          <a:bodyPr tIns="864000" anchor="ctr" anchorCtr="0">
            <a:normAutofit/>
          </a:bodyPr>
          <a:lstStyle>
            <a:lvl1pPr marL="0" indent="0" algn="ctr">
              <a:buNone/>
              <a:defRPr sz="1800">
                <a:solidFill>
                  <a:schemeClr val="bg1"/>
                </a:solidFill>
                <a:latin typeface="VIA Type Office Light" panose="02000503000000020004" pitchFamily="2" charset="0"/>
              </a:defRPr>
            </a:lvl1pPr>
          </a:lstStyle>
          <a:p>
            <a:r>
              <a:rPr lang="da-DK"/>
              <a:t>Klik på ikonet for at tilføje et billede</a:t>
            </a:r>
            <a:endParaRPr lang="en-GB" dirty="0"/>
          </a:p>
        </p:txBody>
      </p:sp>
      <p:sp>
        <p:nvSpPr>
          <p:cNvPr id="2" name="Title 1"/>
          <p:cNvSpPr>
            <a:spLocks noGrp="1"/>
          </p:cNvSpPr>
          <p:nvPr>
            <p:ph type="ctrTitle" hasCustomPrompt="1"/>
          </p:nvPr>
        </p:nvSpPr>
        <p:spPr>
          <a:xfrm>
            <a:off x="729411" y="584200"/>
            <a:ext cx="7957246" cy="1188616"/>
          </a:xfrm>
        </p:spPr>
        <p:txBody>
          <a:bodyPr tIns="97200" anchor="t" anchorCtr="0"/>
          <a:lstStyle>
            <a:lvl1pPr>
              <a:defRPr baseline="0">
                <a:solidFill>
                  <a:schemeClr val="bg1"/>
                </a:solidFill>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bg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a:blipFill>
            <a:blip r:embed="rId2"/>
            <a:stretch>
              <a:fillRect/>
            </a:stretch>
          </a:blipFill>
        </p:spPr>
        <p:txBody>
          <a:bodyPr/>
          <a:lstStyle>
            <a:lvl1pPr>
              <a:defRPr>
                <a:solidFill>
                  <a:schemeClr val="bg1"/>
                </a:solidFill>
              </a:defRPr>
            </a:lvl1pPr>
          </a:lstStyle>
          <a:p>
            <a:fld id="{DCC6BDD3-FF4D-49C7-9C58-35359843F29E}" type="datetime2">
              <a:rPr lang="da-DK" smtClean="0"/>
              <a:t>5. juli 2021</a:t>
            </a:fld>
            <a:endParaRPr lang="da-DK" dirty="0"/>
          </a:p>
        </p:txBody>
      </p:sp>
      <p:sp>
        <p:nvSpPr>
          <p:cNvPr id="5" name="Footer Placeholder 4"/>
          <p:cNvSpPr>
            <a:spLocks noGrp="1"/>
          </p:cNvSpPr>
          <p:nvPr>
            <p:ph type="ftr" sz="quarter" idx="11"/>
          </p:nvPr>
        </p:nvSpPr>
        <p:spPr>
          <a:blipFill>
            <a:blip r:embed="rId2"/>
            <a:stretch>
              <a:fillRect/>
            </a:stretch>
          </a:blipFill>
        </p:spPr>
        <p:txBody>
          <a:bodyPr/>
          <a:lstStyle>
            <a:lvl1pPr>
              <a:defRPr>
                <a:solidFill>
                  <a:schemeClr val="bg1"/>
                </a:solidFill>
              </a:defRPr>
            </a:lvl1pPr>
          </a:lstStyle>
          <a:p>
            <a:endParaRPr lang="da-DK"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BA07366-CB75-4AA8-9E5B-928B849F427C}" type="slidenum">
              <a:rPr lang="da-DK" smtClean="0"/>
              <a:pPr/>
              <a:t>‹nr.›</a:t>
            </a:fld>
            <a:endParaRPr lang="da-DK" dirty="0"/>
          </a:p>
        </p:txBody>
      </p:sp>
      <p:sp>
        <p:nvSpPr>
          <p:cNvPr id="16"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7"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8"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uppe 75"/>
          <p:cNvGrpSpPr>
            <a:grpSpLocks/>
          </p:cNvGrpSpPr>
          <p:nvPr userDrawn="1"/>
        </p:nvGrpSpPr>
        <p:grpSpPr bwMode="auto">
          <a:xfrm>
            <a:off x="12349650" y="1546869"/>
            <a:ext cx="2035175" cy="3053620"/>
            <a:chOff x="5186790" y="1517655"/>
            <a:chExt cx="2034660" cy="3052739"/>
          </a:xfrm>
        </p:grpSpPr>
        <p:sp>
          <p:nvSpPr>
            <p:cNvPr id="24"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billedet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26"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e 78"/>
            <p:cNvGrpSpPr>
              <a:grpSpLocks/>
            </p:cNvGrpSpPr>
            <p:nvPr/>
          </p:nvGrpSpPr>
          <p:grpSpPr bwMode="auto">
            <a:xfrm>
              <a:off x="5186790" y="4191100"/>
              <a:ext cx="330061" cy="379294"/>
              <a:chOff x="1018031" y="6329953"/>
              <a:chExt cx="373412" cy="429112"/>
            </a:xfrm>
          </p:grpSpPr>
          <p:pic>
            <p:nvPicPr>
              <p:cNvPr id="28"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19" name="Text Placeholder 16"/>
          <p:cNvSpPr>
            <a:spLocks noGrp="1"/>
          </p:cNvSpPr>
          <p:nvPr>
            <p:ph type="body" sz="quarter" idx="14"/>
          </p:nvPr>
        </p:nvSpPr>
        <p:spPr>
          <a:xfrm>
            <a:off x="761500" y="5922000"/>
            <a:ext cx="2448000" cy="374400"/>
          </a:xfrm>
          <a:blipFill>
            <a:blip r:embed="rId6"/>
            <a:stretch>
              <a:fillRect/>
            </a:stretch>
          </a:blipFill>
        </p:spPr>
        <p:txBody>
          <a:bodyPr tIns="7200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2210637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rside IV - Stort ikon">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34" name="Picture Placeholder 8"/>
          <p:cNvSpPr>
            <a:spLocks noGrp="1"/>
          </p:cNvSpPr>
          <p:nvPr>
            <p:ph type="pic" sz="quarter" idx="16" hasCustomPrompt="1"/>
          </p:nvPr>
        </p:nvSpPr>
        <p:spPr>
          <a:xfrm>
            <a:off x="4150412" y="1581394"/>
            <a:ext cx="3888000" cy="3942000"/>
          </a:xfrm>
        </p:spPr>
        <p:txBody>
          <a:bodyPr>
            <a:normAutofit/>
          </a:bodyPr>
          <a:lstStyle>
            <a:lvl1pPr marL="0" indent="0" algn="ctr">
              <a:buFontTx/>
              <a:buNone/>
              <a:defRPr sz="1100" spc="0" baseline="0">
                <a:latin typeface="VIA Type Office Light" panose="02000503000000020004" pitchFamily="2" charset="0"/>
              </a:defRPr>
            </a:lvl1pPr>
          </a:lstStyle>
          <a:p>
            <a:r>
              <a:rPr lang="da-DK" dirty="0"/>
              <a:t>Klik på ikonet for at tilføje et ikon</a:t>
            </a:r>
            <a:endParaRPr lang="en-GB" dirty="0"/>
          </a:p>
        </p:txBody>
      </p:sp>
      <p:sp>
        <p:nvSpPr>
          <p:cNvPr id="15" name="Text Placeholder 1"/>
          <p:cNvSpPr>
            <a:spLocks noGrp="1"/>
          </p:cNvSpPr>
          <p:nvPr>
            <p:ph type="body" sz="quarter" idx="13" hasCustomPrompt="1"/>
          </p:nvPr>
        </p:nvSpPr>
        <p:spPr>
          <a:xfrm>
            <a:off x="768150" y="579714"/>
            <a:ext cx="5182366" cy="509026"/>
          </a:xfrm>
        </p:spPr>
        <p:txBody>
          <a:bodyPr>
            <a:normAutofit/>
          </a:bodyPr>
          <a:lstStyle>
            <a:lvl1pPr marL="0" indent="0">
              <a:lnSpc>
                <a:spcPct val="83000"/>
              </a:lnSpc>
              <a:buNone/>
              <a:defRPr sz="1600">
                <a:latin typeface="VIA Type Office Light" panose="02000503000000020004" pitchFamily="2" charset="0"/>
              </a:defRPr>
            </a:lvl1pPr>
          </a:lstStyle>
          <a:p>
            <a:pPr lvl="0"/>
            <a:r>
              <a:rPr lang="da-DK" dirty="0"/>
              <a:t>Indsæt tekst</a:t>
            </a:r>
          </a:p>
        </p:txBody>
      </p:sp>
      <p:sp>
        <p:nvSpPr>
          <p:cNvPr id="16" name="Text Placeholder 2"/>
          <p:cNvSpPr>
            <a:spLocks noGrp="1"/>
          </p:cNvSpPr>
          <p:nvPr>
            <p:ph type="body" sz="quarter" idx="15" hasCustomPrompt="1"/>
          </p:nvPr>
        </p:nvSpPr>
        <p:spPr>
          <a:xfrm>
            <a:off x="6238309" y="579714"/>
            <a:ext cx="5182366" cy="509026"/>
          </a:xfrm>
        </p:spPr>
        <p:txBody>
          <a:bodyPr>
            <a:normAutofit/>
          </a:bodyPr>
          <a:lstStyle>
            <a:lvl1pPr marL="0" indent="0">
              <a:lnSpc>
                <a:spcPct val="83000"/>
              </a:lnSpc>
              <a:buNone/>
              <a:defRPr sz="1600">
                <a:latin typeface="VIA Type Office Light" panose="02000503000000020004" pitchFamily="2" charset="0"/>
              </a:defRPr>
            </a:lvl1pPr>
          </a:lstStyle>
          <a:p>
            <a:pPr lvl="0"/>
            <a:r>
              <a:rPr lang="da-DK" dirty="0"/>
              <a:t>Indsæt tekst</a:t>
            </a:r>
          </a:p>
        </p:txBody>
      </p:sp>
      <p:sp>
        <p:nvSpPr>
          <p:cNvPr id="4" name="Date Placeholder 3"/>
          <p:cNvSpPr>
            <a:spLocks noGrp="1"/>
          </p:cNvSpPr>
          <p:nvPr>
            <p:ph type="dt" sz="half" idx="10"/>
          </p:nvPr>
        </p:nvSpPr>
        <p:spPr/>
        <p:txBody>
          <a:bodyPr/>
          <a:lstStyle/>
          <a:p>
            <a:fld id="{5360386D-51AE-4430-8E65-9E08B73A8C6D}" type="datetime2">
              <a:rPr lang="da-DK" smtClean="0"/>
              <a:t>5. juli 2021</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3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37"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38"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9" name="Group 7"/>
          <p:cNvGrpSpPr/>
          <p:nvPr userDrawn="1"/>
        </p:nvGrpSpPr>
        <p:grpSpPr>
          <a:xfrm>
            <a:off x="-2389014" y="3657183"/>
            <a:ext cx="2275961" cy="3180414"/>
            <a:chOff x="-2389014" y="3657183"/>
            <a:chExt cx="2275961" cy="3180414"/>
          </a:xfrm>
        </p:grpSpPr>
        <p:grpSp>
          <p:nvGrpSpPr>
            <p:cNvPr id="40" name="Gruppe 37"/>
            <p:cNvGrpSpPr/>
            <p:nvPr userDrawn="1"/>
          </p:nvGrpSpPr>
          <p:grpSpPr>
            <a:xfrm>
              <a:off x="-2261220" y="3657183"/>
              <a:ext cx="2148167" cy="3180414"/>
              <a:chOff x="-2261220" y="2628888"/>
              <a:chExt cx="2148167" cy="3180414"/>
            </a:xfrm>
          </p:grpSpPr>
          <p:pic>
            <p:nvPicPr>
              <p:cNvPr id="4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6"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7" name="Gruppe 40"/>
              <p:cNvGrpSpPr/>
              <p:nvPr userDrawn="1"/>
            </p:nvGrpSpPr>
            <p:grpSpPr>
              <a:xfrm>
                <a:off x="-1426464" y="4317211"/>
                <a:ext cx="1313411" cy="1492091"/>
                <a:chOff x="-1426464" y="4279878"/>
                <a:chExt cx="1313411" cy="1492091"/>
              </a:xfrm>
            </p:grpSpPr>
            <p:pic>
              <p:nvPicPr>
                <p:cNvPr id="4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9"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sp>
          <p:nvSpPr>
            <p:cNvPr id="41"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42" name="Lige forbindelse 47"/>
            <p:cNvCxnSpPr>
              <a:endCxn id="41"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4"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uppe 75"/>
          <p:cNvGrpSpPr>
            <a:grpSpLocks/>
          </p:cNvGrpSpPr>
          <p:nvPr userDrawn="1"/>
        </p:nvGrpSpPr>
        <p:grpSpPr bwMode="auto">
          <a:xfrm>
            <a:off x="12349650" y="1546869"/>
            <a:ext cx="2035175" cy="3053620"/>
            <a:chOff x="5186790" y="1517655"/>
            <a:chExt cx="2034660" cy="3052739"/>
          </a:xfrm>
        </p:grpSpPr>
        <p:sp>
          <p:nvSpPr>
            <p:cNvPr id="33"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ikon</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ikon</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ikonets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ikonet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ikonets hjørner</a:t>
              </a:r>
            </a:p>
          </p:txBody>
        </p:sp>
        <p:pic>
          <p:nvPicPr>
            <p:cNvPr id="36" name="Billede 7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uppe 78"/>
            <p:cNvGrpSpPr>
              <a:grpSpLocks/>
            </p:cNvGrpSpPr>
            <p:nvPr/>
          </p:nvGrpSpPr>
          <p:grpSpPr bwMode="auto">
            <a:xfrm>
              <a:off x="5186790" y="4191100"/>
              <a:ext cx="330061" cy="379294"/>
              <a:chOff x="1018031" y="6329953"/>
              <a:chExt cx="373412" cy="429112"/>
            </a:xfrm>
          </p:grpSpPr>
          <p:pic>
            <p:nvPicPr>
              <p:cNvPr id="53" name="Billed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31" name="Text Placeholder 16"/>
          <p:cNvSpPr>
            <a:spLocks noGrp="1"/>
          </p:cNvSpPr>
          <p:nvPr>
            <p:ph type="body" sz="quarter" idx="17"/>
          </p:nvPr>
        </p:nvSpPr>
        <p:spPr>
          <a:xfrm>
            <a:off x="761501" y="5922000"/>
            <a:ext cx="2448000" cy="374400"/>
          </a:xfrm>
          <a:blipFill>
            <a:blip r:embed="rId7"/>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2735459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holdsside I">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da-DK" dirty="0"/>
              <a:t>Overskrift i maksimalt to linjer</a:t>
            </a:r>
          </a:p>
        </p:txBody>
      </p:sp>
      <p:sp>
        <p:nvSpPr>
          <p:cNvPr id="3" name="Content Placeholder 2"/>
          <p:cNvSpPr>
            <a:spLocks noGrp="1"/>
          </p:cNvSpPr>
          <p:nvPr>
            <p:ph idx="1" hasCustomPrompt="1"/>
          </p:nvPr>
        </p:nvSpPr>
        <p:spPr>
          <a:xfrm>
            <a:off x="767208" y="1916113"/>
            <a:ext cx="10654409" cy="3922720"/>
          </a:xfrm>
        </p:spPr>
        <p:txBody>
          <a:bodyPr/>
          <a:lstStyle>
            <a:lvl1pPr marL="0" indent="0">
              <a:lnSpc>
                <a:spcPct val="100000"/>
              </a:lnSpc>
              <a:spcBef>
                <a:spcPts val="0"/>
              </a:spcBef>
              <a:spcAft>
                <a:spcPts val="0"/>
              </a:spcAft>
              <a:buFont typeface="Arial" panose="020B0604020202020204" pitchFamily="34" charset="0"/>
              <a:buChar char="​"/>
              <a:defRPr baseline="0"/>
            </a:lvl1pPr>
            <a:lvl2pPr marL="0" indent="0">
              <a:lnSpc>
                <a:spcPct val="100000"/>
              </a:lnSpc>
              <a:spcBef>
                <a:spcPts val="0"/>
              </a:spcBef>
              <a:buFont typeface="Arial" panose="020B0604020202020204" pitchFamily="34" charset="0"/>
              <a:buChar char="​"/>
              <a:defRPr sz="2500" baseline="0">
                <a:latin typeface="VIA Type Office Light" panose="02000503000000020004" pitchFamily="2" charset="0"/>
              </a:defRPr>
            </a:lvl2pPr>
            <a:lvl3pPr marL="90000" indent="-450000">
              <a:lnSpc>
                <a:spcPct val="100000"/>
              </a:lnSpc>
              <a:spcBef>
                <a:spcPts val="0"/>
              </a:spcBef>
              <a:buFont typeface="Arial" panose="020B0604020202020204" pitchFamily="34" charset="0"/>
              <a:buChar char="–"/>
              <a:defRPr sz="2500" spc="-90" baseline="0">
                <a:latin typeface="+mn-lt"/>
              </a:defRPr>
            </a:lvl3pPr>
            <a:lvl4pPr marL="0" indent="0">
              <a:lnSpc>
                <a:spcPct val="100000"/>
              </a:lnSpc>
              <a:spcBef>
                <a:spcPts val="0"/>
              </a:spcBef>
              <a:buFont typeface="Arial" panose="020B0604020202020204" pitchFamily="34" charset="0"/>
              <a:buChar char="​"/>
              <a:defRPr sz="1400"/>
            </a:lvl4pPr>
            <a:lvl5pPr marL="0" indent="0">
              <a:lnSpc>
                <a:spcPct val="100000"/>
              </a:lnSpc>
              <a:spcBef>
                <a:spcPts val="0"/>
              </a:spcBef>
              <a:buFont typeface="Arial" panose="020B0604020202020204" pitchFamily="34" charset="0"/>
              <a:buChar char="​"/>
              <a:defRPr sz="1400">
                <a:latin typeface="VIA Type Office Light" panose="02000503000000020004" pitchFamily="2" charset="0"/>
              </a:defRPr>
            </a:lvl5pPr>
            <a:lvl6pPr marL="450000" indent="-450000">
              <a:lnSpc>
                <a:spcPct val="100000"/>
              </a:lnSpc>
              <a:spcBef>
                <a:spcPts val="0"/>
              </a:spcBef>
              <a:buFont typeface="Arial" panose="020B0604020202020204" pitchFamily="34" charset="0"/>
              <a:buChar char="–"/>
              <a:defRPr sz="1400" baseline="0"/>
            </a:lvl6pPr>
            <a:lvl7pPr marL="0" indent="0">
              <a:lnSpc>
                <a:spcPct val="100000"/>
              </a:lnSpc>
              <a:spcBef>
                <a:spcPts val="0"/>
              </a:spcBef>
              <a:buFont typeface="Arial" panose="020B0604020202020204" pitchFamily="34" charset="0"/>
              <a:buChar char="​"/>
              <a:defRPr sz="1050"/>
            </a:lvl7pPr>
            <a:lvl8pPr marL="0" indent="0">
              <a:lnSpc>
                <a:spcPct val="100000"/>
              </a:lnSpc>
              <a:spcBef>
                <a:spcPts val="0"/>
              </a:spcBef>
              <a:buFont typeface="Arial" panose="020B0604020202020204" pitchFamily="34" charset="0"/>
              <a:buChar char="​"/>
              <a:defRPr sz="1050" baseline="0">
                <a:latin typeface="VIA Type Office Light" panose="02000503000000020004" pitchFamily="2" charset="0"/>
              </a:defRPr>
            </a:lvl8pPr>
            <a:lvl9pPr marL="450000" indent="-450000">
              <a:lnSpc>
                <a:spcPct val="100000"/>
              </a:lnSpc>
              <a:spcBef>
                <a:spcPts val="0"/>
              </a:spcBef>
              <a:buFont typeface="Arial" panose="020B0604020202020204" pitchFamily="34" charset="0"/>
              <a:buChar char="–"/>
              <a:defRPr sz="1050" baseline="0"/>
            </a:lvl9pPr>
          </a:lstStyle>
          <a:p>
            <a:pPr lvl="0"/>
            <a:r>
              <a:rPr lang="da-DK" dirty="0"/>
              <a:t>Første niveau tekst </a:t>
            </a:r>
            <a:r>
              <a:rPr lang="da-DK" dirty="0" err="1"/>
              <a:t>regular</a:t>
            </a:r>
            <a:r>
              <a:rPr lang="da-DK" dirty="0"/>
              <a:t>, brug forøg/formindsk listeniveau for at hoppe mellem niveauerne</a:t>
            </a:r>
          </a:p>
          <a:p>
            <a:pPr lvl="1"/>
            <a:r>
              <a:rPr lang="da-DK" dirty="0"/>
              <a:t>Andet niveau </a:t>
            </a:r>
            <a:r>
              <a:rPr lang="da-DK" dirty="0" err="1"/>
              <a:t>Regular</a:t>
            </a:r>
            <a:endParaRPr lang="da-DK" dirty="0"/>
          </a:p>
          <a:p>
            <a:pPr lvl="2"/>
            <a:r>
              <a:rPr lang="da-DK" dirty="0"/>
              <a:t>Tredje niveau Light</a:t>
            </a:r>
          </a:p>
          <a:p>
            <a:pPr lvl="3"/>
            <a:r>
              <a:rPr lang="da-DK" dirty="0"/>
              <a:t>Fjerde niveau H5 </a:t>
            </a:r>
            <a:r>
              <a:rPr lang="da-DK" dirty="0" err="1"/>
              <a:t>Regular</a:t>
            </a:r>
            <a:endParaRPr lang="da-DK" dirty="0"/>
          </a:p>
          <a:p>
            <a:pPr lvl="4"/>
            <a:r>
              <a:rPr lang="da-DK" dirty="0"/>
              <a:t>Femte niveau H5 Light</a:t>
            </a:r>
          </a:p>
          <a:p>
            <a:pPr lvl="5"/>
            <a:r>
              <a:rPr lang="da-DK" dirty="0"/>
              <a:t>Sjette niveau</a:t>
            </a:r>
          </a:p>
          <a:p>
            <a:pPr lvl="6"/>
            <a:r>
              <a:rPr lang="da-DK" dirty="0"/>
              <a:t>Syvende niveau H6 </a:t>
            </a:r>
            <a:r>
              <a:rPr lang="da-DK" dirty="0" err="1"/>
              <a:t>Regular</a:t>
            </a:r>
            <a:endParaRPr lang="da-DK" dirty="0"/>
          </a:p>
          <a:p>
            <a:pPr lvl="7"/>
            <a:r>
              <a:rPr lang="da-DK" dirty="0"/>
              <a:t>Ottende niveau H6 Light</a:t>
            </a:r>
          </a:p>
          <a:p>
            <a:pPr lvl="8"/>
            <a:r>
              <a:rPr lang="da-DK" dirty="0"/>
              <a:t>Niende niveau H6 </a:t>
            </a:r>
            <a:r>
              <a:rPr lang="da-DK" dirty="0" err="1"/>
              <a:t>bullet</a:t>
            </a:r>
            <a:endParaRPr lang="da-DK" dirty="0"/>
          </a:p>
        </p:txBody>
      </p:sp>
      <p:sp>
        <p:nvSpPr>
          <p:cNvPr id="4" name="Date Placeholder 3"/>
          <p:cNvSpPr>
            <a:spLocks noGrp="1"/>
          </p:cNvSpPr>
          <p:nvPr>
            <p:ph type="dt" sz="half" idx="10"/>
          </p:nvPr>
        </p:nvSpPr>
        <p:spPr/>
        <p:txBody>
          <a:bodyPr/>
          <a:lstStyle/>
          <a:p>
            <a:fld id="{C7236216-5406-4D9C-A65B-E57228DF31C0}" type="datetime2">
              <a:rPr lang="da-DK" smtClean="0"/>
              <a:t>5. juli 2021</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grpSp>
        <p:nvGrpSpPr>
          <p:cNvPr id="27" name="Group 7"/>
          <p:cNvGrpSpPr/>
          <p:nvPr userDrawn="1"/>
        </p:nvGrpSpPr>
        <p:grpSpPr>
          <a:xfrm>
            <a:off x="-2389014" y="3657183"/>
            <a:ext cx="2275961" cy="3180414"/>
            <a:chOff x="-2389014" y="3657183"/>
            <a:chExt cx="2275961" cy="3180414"/>
          </a:xfrm>
        </p:grpSpPr>
        <p:grpSp>
          <p:nvGrpSpPr>
            <p:cNvPr id="28" name="Gruppe 37"/>
            <p:cNvGrpSpPr/>
            <p:nvPr userDrawn="1"/>
          </p:nvGrpSpPr>
          <p:grpSpPr>
            <a:xfrm>
              <a:off x="-2261220" y="3657183"/>
              <a:ext cx="2148167" cy="3180414"/>
              <a:chOff x="-2261220" y="2628888"/>
              <a:chExt cx="2148167" cy="3180414"/>
            </a:xfrm>
          </p:grpSpPr>
          <p:pic>
            <p:nvPicPr>
              <p:cNvPr id="4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0"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51" name="Gruppe 40"/>
              <p:cNvGrpSpPr/>
              <p:nvPr userDrawn="1"/>
            </p:nvGrpSpPr>
            <p:grpSpPr>
              <a:xfrm>
                <a:off x="-1426464" y="4317211"/>
                <a:ext cx="1313411" cy="1492091"/>
                <a:chOff x="-1426464" y="4279878"/>
                <a:chExt cx="1313411" cy="1492091"/>
              </a:xfrm>
            </p:grpSpPr>
            <p:pic>
              <p:nvPicPr>
                <p:cNvPr id="5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53"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sp>
          <p:nvSpPr>
            <p:cNvPr id="29"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30" name="Lige forbindelse 47"/>
            <p:cNvCxnSpPr>
              <a:endCxn id="29"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37"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AutoShape 4"/>
          <p:cNvSpPr>
            <a:spLocks/>
          </p:cNvSpPr>
          <p:nvPr userDrawn="1"/>
        </p:nvSpPr>
        <p:spPr bwMode="gray">
          <a:xfrm>
            <a:off x="-2196752" y="-11761"/>
            <a:ext cx="2117377"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1. eller 2. linje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linjen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Light</a:t>
            </a:r>
            <a:r>
              <a:rPr lang="da-DK" altLang="da-DK" sz="1000" b="0" baseline="0" noProof="1">
                <a:solidFill>
                  <a:schemeClr val="tx1"/>
                </a:solidFill>
                <a:latin typeface="+mn-lt"/>
                <a:cs typeface="Arial" charset="0"/>
              </a:rPr>
              <a:t> 25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3. Niveau = Bullet 25 pkt</a:t>
            </a:r>
            <a:r>
              <a:rPr lang="da-DK" altLang="da-DK" sz="1000" b="0" noProof="1">
                <a:solidFill>
                  <a:schemeClr val="tx1"/>
                </a:solidFill>
                <a:latin typeface="+mn-lt"/>
                <a:cs typeface="Arial" charset="0"/>
              </a:rPr>
              <a:t> </a:t>
            </a:r>
          </a:p>
          <a:p>
            <a:pPr algn="r" eaLnBrk="1" hangingPunct="1">
              <a:spcBef>
                <a:spcPct val="0"/>
              </a:spcBef>
              <a:buFontTx/>
              <a:buNone/>
              <a:defRPr/>
            </a:pPr>
            <a:r>
              <a:rPr lang="da-DK" altLang="da-DK" sz="1000" b="0" noProof="1">
                <a:solidFill>
                  <a:schemeClr val="tx1"/>
                </a:solidFill>
                <a:latin typeface="+mn-lt"/>
                <a:cs typeface="Arial" charset="0"/>
              </a:rPr>
              <a:t>4.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5.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6. Niveau = Bullet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7.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8. Niveau = Light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9. Niveau = Bullet 10,5 pkt </a:t>
            </a:r>
            <a:br>
              <a:rPr lang="da-DK" altLang="da-DK" sz="1000" b="0" baseline="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57" name="Picture 3"/>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87042"/>
          <a:stretch/>
        </p:blipFill>
        <p:spPr bwMode="auto">
          <a:xfrm>
            <a:off x="-1620688" y="63679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60"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62"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32" name="Text Placeholder 16"/>
          <p:cNvSpPr>
            <a:spLocks noGrp="1"/>
          </p:cNvSpPr>
          <p:nvPr>
            <p:ph type="body" sz="quarter" idx="16"/>
          </p:nvPr>
        </p:nvSpPr>
        <p:spPr>
          <a:xfrm>
            <a:off x="761501" y="5922000"/>
            <a:ext cx="2448000" cy="374400"/>
          </a:xfrm>
          <a:blipFill>
            <a:blip r:embed="rId7"/>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1414795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holdsside II - punkter">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atin typeface="VIA Type Office Light" panose="02000503000000020004" pitchFamily="2" charset="0"/>
              </a:defRPr>
            </a:lvl1pPr>
          </a:lstStyle>
          <a:p>
            <a:r>
              <a:rPr lang="da-DK" dirty="0"/>
              <a:t>Overskrift i maksimalt to linjer</a:t>
            </a:r>
          </a:p>
        </p:txBody>
      </p:sp>
      <p:sp>
        <p:nvSpPr>
          <p:cNvPr id="3" name="Pladsholder til dato 2"/>
          <p:cNvSpPr>
            <a:spLocks noGrp="1"/>
          </p:cNvSpPr>
          <p:nvPr>
            <p:ph type="dt" sz="half" idx="10"/>
          </p:nvPr>
        </p:nvSpPr>
        <p:spPr/>
        <p:txBody>
          <a:bodyPr/>
          <a:lstStyle/>
          <a:p>
            <a:fld id="{5855212D-A239-44D3-B25B-09851D6177DA}" type="datetime2">
              <a:rPr lang="da-DK" smtClean="0"/>
              <a:t>5. juli 2021</a:t>
            </a:fld>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endParaRPr lang="da-DK" dirty="0"/>
          </a:p>
        </p:txBody>
      </p:sp>
      <p:sp>
        <p:nvSpPr>
          <p:cNvPr id="29" name="TextBox 3"/>
          <p:cNvSpPr txBox="1"/>
          <p:nvPr userDrawn="1"/>
        </p:nvSpPr>
        <p:spPr>
          <a:xfrm>
            <a:off x="-2546548" y="6631"/>
            <a:ext cx="2385723"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grpSp>
        <p:nvGrpSpPr>
          <p:cNvPr id="21" name="Group 7"/>
          <p:cNvGrpSpPr/>
          <p:nvPr userDrawn="1"/>
        </p:nvGrpSpPr>
        <p:grpSpPr>
          <a:xfrm>
            <a:off x="-2389014" y="3657183"/>
            <a:ext cx="2275961" cy="3180414"/>
            <a:chOff x="-2389014" y="3657183"/>
            <a:chExt cx="2275961" cy="3180414"/>
          </a:xfrm>
        </p:grpSpPr>
        <p:grpSp>
          <p:nvGrpSpPr>
            <p:cNvPr id="22" name="Gruppe 37"/>
            <p:cNvGrpSpPr/>
            <p:nvPr userDrawn="1"/>
          </p:nvGrpSpPr>
          <p:grpSpPr>
            <a:xfrm>
              <a:off x="-2261220" y="3657183"/>
              <a:ext cx="2148167" cy="3180414"/>
              <a:chOff x="-2261220" y="2628888"/>
              <a:chExt cx="2148167" cy="3180414"/>
            </a:xfrm>
          </p:grpSpPr>
          <p:pic>
            <p:nvPicPr>
              <p:cNvPr id="2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8"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30" name="Gruppe 40"/>
              <p:cNvGrpSpPr/>
              <p:nvPr userDrawn="1"/>
            </p:nvGrpSpPr>
            <p:grpSpPr>
              <a:xfrm>
                <a:off x="-1426464" y="4317211"/>
                <a:ext cx="1313411" cy="1492091"/>
                <a:chOff x="-1426464" y="4279878"/>
                <a:chExt cx="1313411" cy="1492091"/>
              </a:xfrm>
            </p:grpSpPr>
            <p:pic>
              <p:nvPicPr>
                <p:cNvPr id="31"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3"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sp>
          <p:nvSpPr>
            <p:cNvPr id="23"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4" name="Lige forbindelse 47"/>
            <p:cNvCxnSpPr>
              <a:endCxn id="23"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26"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ext Placeholder 6"/>
          <p:cNvSpPr>
            <a:spLocks noGrp="1"/>
          </p:cNvSpPr>
          <p:nvPr>
            <p:ph type="body" sz="quarter" idx="17" hasCustomPrompt="1"/>
          </p:nvPr>
        </p:nvSpPr>
        <p:spPr>
          <a:xfrm>
            <a:off x="768150" y="1916113"/>
            <a:ext cx="10652400" cy="3925887"/>
          </a:xfrm>
        </p:spPr>
        <p:txBody>
          <a:bodyPr/>
          <a:lstStyle>
            <a:lvl2pPr>
              <a:defRPr baseline="0"/>
            </a:lvl2pPr>
            <a:lvl3pPr>
              <a:defRPr/>
            </a:lvl3pPr>
            <a:lvl4pPr>
              <a:defRPr baseline="0"/>
            </a:lvl4pPr>
            <a:lvl5pPr>
              <a:defRPr/>
            </a:lvl5p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2" name="Text Placeholder 16"/>
          <p:cNvSpPr>
            <a:spLocks noGrp="1"/>
          </p:cNvSpPr>
          <p:nvPr>
            <p:ph type="body" sz="quarter" idx="16"/>
          </p:nvPr>
        </p:nvSpPr>
        <p:spPr>
          <a:xfrm>
            <a:off x="761501" y="5922000"/>
            <a:ext cx="2448000" cy="374400"/>
          </a:xfrm>
          <a:blipFill>
            <a:blip r:embed="rId4"/>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566193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holdsside III - lille overskrif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9984" y="584200"/>
            <a:ext cx="5190533" cy="756569"/>
          </a:xfrm>
        </p:spPr>
        <p:txBody>
          <a:bodyPr tIns="0"/>
          <a:lstStyle>
            <a:lvl1pPr>
              <a:lnSpc>
                <a:spcPct val="80000"/>
              </a:lnSpc>
              <a:defRPr sz="2500" spc="-100" baseline="0">
                <a:latin typeface="+mj-lt"/>
              </a:defRPr>
            </a:lvl1pPr>
          </a:lstStyle>
          <a:p>
            <a:r>
              <a:rPr lang="da-DK" dirty="0"/>
              <a:t>Overskrift i maksimalt to linjer</a:t>
            </a:r>
          </a:p>
        </p:txBody>
      </p:sp>
      <p:sp>
        <p:nvSpPr>
          <p:cNvPr id="30" name="Text Placeholder 2"/>
          <p:cNvSpPr>
            <a:spLocks noGrp="1"/>
          </p:cNvSpPr>
          <p:nvPr>
            <p:ph type="body" sz="quarter" idx="15" hasCustomPrompt="1"/>
          </p:nvPr>
        </p:nvSpPr>
        <p:spPr>
          <a:xfrm>
            <a:off x="6238309" y="579714"/>
            <a:ext cx="5182366" cy="509026"/>
          </a:xfrm>
        </p:spPr>
        <p:txBody>
          <a:bodyPr>
            <a:normAutofit/>
          </a:bodyPr>
          <a:lstStyle>
            <a:lvl1pPr marL="0" indent="0">
              <a:lnSpc>
                <a:spcPct val="83000"/>
              </a:lnSpc>
              <a:buNone/>
              <a:defRPr sz="1600">
                <a:latin typeface="VIA Type Office Light" panose="02000503000000020004" pitchFamily="2" charset="0"/>
              </a:defRPr>
            </a:lvl1pPr>
          </a:lstStyle>
          <a:p>
            <a:pPr lvl="0"/>
            <a:r>
              <a:rPr lang="da-DK" dirty="0"/>
              <a:t>Indsæt tekst</a:t>
            </a:r>
          </a:p>
        </p:txBody>
      </p:sp>
      <p:sp>
        <p:nvSpPr>
          <p:cNvPr id="3" name="Content Placeholder 3"/>
          <p:cNvSpPr>
            <a:spLocks noGrp="1"/>
          </p:cNvSpPr>
          <p:nvPr>
            <p:ph idx="1" hasCustomPrompt="1"/>
          </p:nvPr>
        </p:nvSpPr>
        <p:spPr>
          <a:xfrm>
            <a:off x="767208" y="1916113"/>
            <a:ext cx="10654409" cy="3922720"/>
          </a:xfrm>
        </p:spPr>
        <p:txBody>
          <a:bodyPr/>
          <a:lstStyle>
            <a:lvl1pPr marL="0" indent="0">
              <a:lnSpc>
                <a:spcPct val="100000"/>
              </a:lnSpc>
              <a:spcBef>
                <a:spcPts val="0"/>
              </a:spcBef>
              <a:spcAft>
                <a:spcPts val="1200"/>
              </a:spcAft>
              <a:buFont typeface="Arial" panose="020B0604020202020204" pitchFamily="34" charset="0"/>
              <a:buChar char="​"/>
              <a:defRPr/>
            </a:lvl1pPr>
            <a:lvl2pPr marL="0" indent="0">
              <a:lnSpc>
                <a:spcPct val="89000"/>
              </a:lnSpc>
              <a:spcBef>
                <a:spcPts val="0"/>
              </a:spcBef>
              <a:buFont typeface="Arial" panose="020B0604020202020204" pitchFamily="34" charset="0"/>
              <a:buChar char="​"/>
              <a:defRPr sz="1400" baseline="0"/>
            </a:lvl2pPr>
            <a:lvl3pPr marL="0" indent="0">
              <a:spcBef>
                <a:spcPts val="0"/>
              </a:spcBef>
              <a:buFont typeface="Arial" panose="020B0604020202020204" pitchFamily="34" charset="0"/>
              <a:buChar char="​"/>
              <a:defRPr spc="-90" baseline="0">
                <a:latin typeface="VIA Type Office Light" panose="02000503000000020004" pitchFamily="2" charset="0"/>
              </a:defRPr>
            </a:lvl3pPr>
            <a:lvl4pPr marL="0" indent="0">
              <a:lnSpc>
                <a:spcPct val="89000"/>
              </a:lnSpc>
              <a:spcBef>
                <a:spcPts val="0"/>
              </a:spcBef>
              <a:buFont typeface="Arial" panose="020B0604020202020204" pitchFamily="34" charset="0"/>
              <a:buChar char="​"/>
              <a:defRPr/>
            </a:lvl4pPr>
            <a:lvl5pPr marL="0" indent="0">
              <a:lnSpc>
                <a:spcPct val="89000"/>
              </a:lnSpc>
              <a:spcBef>
                <a:spcPts val="0"/>
              </a:spcBef>
              <a:buFont typeface="Arial" panose="020B0604020202020204" pitchFamily="34" charset="0"/>
              <a:buChar char="​"/>
              <a:defRPr>
                <a:latin typeface="VIA Type Office Light" panose="02000503000000020004" pitchFamily="2" charset="0"/>
              </a:defRPr>
            </a:lvl5pPr>
          </a:lstStyle>
          <a:p>
            <a:pPr lvl="0"/>
            <a:r>
              <a:rPr lang="da-DK" dirty="0"/>
              <a:t>Første niveau tekst </a:t>
            </a:r>
            <a:r>
              <a:rPr lang="da-DK" dirty="0" err="1"/>
              <a:t>regular</a:t>
            </a:r>
            <a:r>
              <a:rPr lang="da-DK" dirty="0"/>
              <a:t>, brug forøg/formindsk listeniveau for at hoppe mellem niveauerne</a:t>
            </a:r>
          </a:p>
          <a:p>
            <a:pPr lvl="1"/>
            <a:r>
              <a:rPr lang="da-DK" dirty="0"/>
              <a:t>H5 </a:t>
            </a:r>
            <a:r>
              <a:rPr lang="da-DK" dirty="0" err="1"/>
              <a:t>Regular</a:t>
            </a:r>
            <a:endParaRPr lang="da-DK" dirty="0"/>
          </a:p>
          <a:p>
            <a:pPr lvl="2"/>
            <a:r>
              <a:rPr lang="da-DK" dirty="0"/>
              <a:t>H5 Light</a:t>
            </a:r>
          </a:p>
          <a:p>
            <a:pPr lvl="3"/>
            <a:r>
              <a:rPr lang="da-DK" dirty="0"/>
              <a:t>H6 </a:t>
            </a:r>
            <a:r>
              <a:rPr lang="da-DK" dirty="0" err="1"/>
              <a:t>Regular</a:t>
            </a:r>
            <a:endParaRPr lang="da-DK" dirty="0"/>
          </a:p>
          <a:p>
            <a:pPr lvl="4"/>
            <a:r>
              <a:rPr lang="da-DK" dirty="0"/>
              <a:t>H6 Light</a:t>
            </a:r>
          </a:p>
        </p:txBody>
      </p:sp>
      <p:sp>
        <p:nvSpPr>
          <p:cNvPr id="4" name="Date Placeholder 3"/>
          <p:cNvSpPr>
            <a:spLocks noGrp="1"/>
          </p:cNvSpPr>
          <p:nvPr>
            <p:ph type="dt" sz="half" idx="10"/>
          </p:nvPr>
        </p:nvSpPr>
        <p:spPr/>
        <p:txBody>
          <a:bodyPr/>
          <a:lstStyle/>
          <a:p>
            <a:fld id="{11C7DE70-6C5B-4B49-87BE-D18D09EDF05F}" type="datetime2">
              <a:rPr lang="da-DK" smtClean="0"/>
              <a:t>5. juli 2021</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37" name="TextBox 3"/>
          <p:cNvSpPr txBox="1"/>
          <p:nvPr userDrawn="1"/>
        </p:nvSpPr>
        <p:spPr>
          <a:xfrm>
            <a:off x="-2389014" y="6631"/>
            <a:ext cx="2228189"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31" name="AutoShape 4"/>
          <p:cNvSpPr>
            <a:spLocks/>
          </p:cNvSpPr>
          <p:nvPr userDrawn="1"/>
        </p:nvSpPr>
        <p:spPr bwMode="gray">
          <a:xfrm>
            <a:off x="-2389015" y="584200"/>
            <a:ext cx="2283209"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  </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3.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4.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5. Niveau = Light 10,5 pkt</a:t>
            </a:r>
            <a:br>
              <a:rPr lang="da-DK" altLang="da-DK" sz="1000" b="0" baseline="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grpSp>
        <p:nvGrpSpPr>
          <p:cNvPr id="38" name="Group 7"/>
          <p:cNvGrpSpPr/>
          <p:nvPr userDrawn="1"/>
        </p:nvGrpSpPr>
        <p:grpSpPr>
          <a:xfrm>
            <a:off x="-2389014" y="3657183"/>
            <a:ext cx="2275961" cy="3180414"/>
            <a:chOff x="-2389014" y="3657183"/>
            <a:chExt cx="2275961" cy="3180414"/>
          </a:xfrm>
        </p:grpSpPr>
        <p:grpSp>
          <p:nvGrpSpPr>
            <p:cNvPr id="39" name="Gruppe 37"/>
            <p:cNvGrpSpPr/>
            <p:nvPr userDrawn="1"/>
          </p:nvGrpSpPr>
          <p:grpSpPr>
            <a:xfrm>
              <a:off x="-2261220" y="3657183"/>
              <a:ext cx="2148167" cy="3180414"/>
              <a:chOff x="-2261220" y="2628888"/>
              <a:chExt cx="2148167" cy="3180414"/>
            </a:xfrm>
          </p:grpSpPr>
          <p:pic>
            <p:nvPicPr>
              <p:cNvPr id="4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5"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6" name="Gruppe 40"/>
              <p:cNvGrpSpPr/>
              <p:nvPr userDrawn="1"/>
            </p:nvGrpSpPr>
            <p:grpSpPr>
              <a:xfrm>
                <a:off x="-1426464" y="4317211"/>
                <a:ext cx="1313411" cy="1492091"/>
                <a:chOff x="-1426464" y="4279878"/>
                <a:chExt cx="1313411" cy="1492091"/>
              </a:xfrm>
            </p:grpSpPr>
            <p:pic>
              <p:nvPicPr>
                <p:cNvPr id="47"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8"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sp>
          <p:nvSpPr>
            <p:cNvPr id="40"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41" name="Lige forbindelse 47"/>
            <p:cNvCxnSpPr>
              <a:endCxn id="40"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3"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53"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55"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29" name="Text Placeholder 16"/>
          <p:cNvSpPr>
            <a:spLocks noGrp="1"/>
          </p:cNvSpPr>
          <p:nvPr>
            <p:ph type="body" sz="quarter" idx="16"/>
          </p:nvPr>
        </p:nvSpPr>
        <p:spPr>
          <a:xfrm>
            <a:off x="761501" y="5922000"/>
            <a:ext cx="2448000" cy="374400"/>
          </a:xfrm>
          <a:blipFill>
            <a:blip r:embed="rId6"/>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2162348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mmenligning">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maksimalt to linjer</a:t>
            </a:r>
          </a:p>
        </p:txBody>
      </p:sp>
      <p:sp>
        <p:nvSpPr>
          <p:cNvPr id="3" name="Text Placeholder 2"/>
          <p:cNvSpPr>
            <a:spLocks noGrp="1"/>
          </p:cNvSpPr>
          <p:nvPr>
            <p:ph type="body" idx="1" hasCustomPrompt="1"/>
          </p:nvPr>
        </p:nvSpPr>
        <p:spPr>
          <a:xfrm>
            <a:off x="768151" y="1914575"/>
            <a:ext cx="5182367" cy="614312"/>
          </a:xfrm>
        </p:spPr>
        <p:txBody>
          <a:bodyPr anchor="t" anchorCtr="0">
            <a:noAutofit/>
          </a:bodyPr>
          <a:lstStyle>
            <a:lvl1pPr marL="0" indent="0">
              <a:lnSpc>
                <a:spcPct val="80000"/>
              </a:lnSpc>
              <a:spcBef>
                <a:spcPts val="0"/>
              </a:spcBef>
              <a:buNone/>
              <a:defRPr sz="2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noProof="0" dirty="0"/>
              <a:t>Indsæt underoverskrift</a:t>
            </a:r>
          </a:p>
        </p:txBody>
      </p:sp>
      <p:sp>
        <p:nvSpPr>
          <p:cNvPr id="4" name="Content Placeholder 3"/>
          <p:cNvSpPr>
            <a:spLocks noGrp="1"/>
          </p:cNvSpPr>
          <p:nvPr>
            <p:ph sz="half" idx="2"/>
          </p:nvPr>
        </p:nvSpPr>
        <p:spPr>
          <a:xfrm>
            <a:off x="768151" y="2528887"/>
            <a:ext cx="5182367" cy="3313114"/>
          </a:xfrm>
        </p:spPr>
        <p:txBody>
          <a:bodyPr>
            <a:normAutofit/>
          </a:bodyPr>
          <a:lstStyle>
            <a:lvl1pPr>
              <a:lnSpc>
                <a:spcPct val="100000"/>
              </a:lnSpc>
              <a:spcBef>
                <a:spcPts val="600"/>
              </a:spcBef>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vl6pPr>
              <a:defRPr sz="1600"/>
            </a:lvl6pPr>
            <a:lvl7pPr>
              <a:defRPr sz="1600"/>
            </a:lvl7pPr>
            <a:lvl8pPr>
              <a:defRPr sz="1600"/>
            </a:lvl8pPr>
            <a:lvl9pPr>
              <a:defRPr sz="1600"/>
            </a:lvl9pPr>
          </a:lstStyle>
          <a:p>
            <a:pPr lvl="0"/>
            <a:r>
              <a:rPr lang="da-DK" noProof="0"/>
              <a:t>Rediger teksttypografien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Text Placeholder 4"/>
          <p:cNvSpPr>
            <a:spLocks noGrp="1"/>
          </p:cNvSpPr>
          <p:nvPr>
            <p:ph type="body" sz="quarter" idx="3" hasCustomPrompt="1"/>
          </p:nvPr>
        </p:nvSpPr>
        <p:spPr>
          <a:xfrm>
            <a:off x="6238309" y="1914576"/>
            <a:ext cx="5183310" cy="614311"/>
          </a:xfrm>
        </p:spPr>
        <p:txBody>
          <a:bodyPr anchor="t" anchorCtr="0">
            <a:noAutofit/>
          </a:bodyPr>
          <a:lstStyle>
            <a:lvl1pPr marL="0" indent="0">
              <a:lnSpc>
                <a:spcPct val="80000"/>
              </a:lnSpc>
              <a:spcBef>
                <a:spcPts val="0"/>
              </a:spcBef>
              <a:buNone/>
              <a:defRPr sz="2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noProof="0" dirty="0"/>
              <a:t>Indsæt underoverskrift</a:t>
            </a:r>
          </a:p>
        </p:txBody>
      </p:sp>
      <p:sp>
        <p:nvSpPr>
          <p:cNvPr id="6" name="Content Placeholder 5"/>
          <p:cNvSpPr>
            <a:spLocks noGrp="1"/>
          </p:cNvSpPr>
          <p:nvPr>
            <p:ph sz="quarter" idx="4"/>
          </p:nvPr>
        </p:nvSpPr>
        <p:spPr>
          <a:xfrm>
            <a:off x="6238309" y="2528888"/>
            <a:ext cx="5183308" cy="3313113"/>
          </a:xfrm>
        </p:spPr>
        <p:txBody>
          <a:bodyPr>
            <a:normAutofit/>
          </a:bodyPr>
          <a:lstStyle>
            <a:lvl1pPr>
              <a:lnSpc>
                <a:spcPct val="100000"/>
              </a:lnSpc>
              <a:spcBef>
                <a:spcPts val="600"/>
              </a:spcBef>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vl6pPr>
              <a:defRPr sz="1600"/>
            </a:lvl6pPr>
            <a:lvl7pPr>
              <a:defRPr sz="1600"/>
            </a:lvl7pPr>
            <a:lvl8pPr>
              <a:defRPr sz="1600"/>
            </a:lvl8pPr>
            <a:lvl9pPr>
              <a:defRPr sz="1600"/>
            </a:lvl9pPr>
          </a:lstStyle>
          <a:p>
            <a:pPr lvl="0"/>
            <a:r>
              <a:rPr lang="da-DK" noProof="0"/>
              <a:t>Rediger teksttypografien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7" name="Date Placeholder 6"/>
          <p:cNvSpPr>
            <a:spLocks noGrp="1"/>
          </p:cNvSpPr>
          <p:nvPr>
            <p:ph type="dt" sz="half" idx="10"/>
          </p:nvPr>
        </p:nvSpPr>
        <p:spPr/>
        <p:txBody>
          <a:bodyPr/>
          <a:lstStyle/>
          <a:p>
            <a:fld id="{E43A7380-AEA6-412C-8AB6-C0908DD4CFAE}" type="datetime2">
              <a:rPr lang="da-DK" smtClean="0"/>
              <a:t>5. juli 2021</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47249483-E4DF-4F58-9D02-BF1D09F1FA18}" type="slidenum">
              <a:rPr lang="da-DK" smtClean="0"/>
              <a:t>‹nr.›</a:t>
            </a:fld>
            <a:endParaRPr lang="da-DK"/>
          </a:p>
        </p:txBody>
      </p:sp>
      <p:sp>
        <p:nvSpPr>
          <p:cNvPr id="12" name="Text Placeholder 16"/>
          <p:cNvSpPr>
            <a:spLocks noGrp="1"/>
          </p:cNvSpPr>
          <p:nvPr>
            <p:ph type="body" sz="quarter" idx="16"/>
          </p:nvPr>
        </p:nvSpPr>
        <p:spPr>
          <a:xfrm>
            <a:off x="761501" y="5922000"/>
            <a:ext cx="2448000" cy="374400"/>
          </a:xfrm>
          <a:blipFill>
            <a:blip r:embed="rId2"/>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3487282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I - corporate (UK)">
    <p:spTree>
      <p:nvGrpSpPr>
        <p:cNvPr id="1" name=""/>
        <p:cNvGrpSpPr/>
        <p:nvPr/>
      </p:nvGrpSpPr>
      <p:grpSpPr>
        <a:xfrm>
          <a:off x="0" y="0"/>
          <a:ext cx="0" cy="0"/>
          <a:chOff x="0" y="0"/>
          <a:chExt cx="0" cy="0"/>
        </a:xfrm>
      </p:grpSpPr>
      <p:sp>
        <p:nvSpPr>
          <p:cNvPr id="14" name="Rectangle 24"/>
          <p:cNvSpPr/>
          <p:nvPr userDrawn="1"/>
        </p:nvSpPr>
        <p:spPr>
          <a:xfrm>
            <a:off x="0" y="0"/>
            <a:ext cx="12188825"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9" name="Picture Placeholder 8"/>
          <p:cNvSpPr>
            <a:spLocks noGrp="1"/>
          </p:cNvSpPr>
          <p:nvPr>
            <p:ph type="pic" sz="quarter" idx="15" hasCustomPrompt="1"/>
          </p:nvPr>
        </p:nvSpPr>
        <p:spPr>
          <a:xfrm>
            <a:off x="769749" y="1174273"/>
            <a:ext cx="687600" cy="702000"/>
          </a:xfrm>
        </p:spPr>
        <p:txBody>
          <a:bodyPr>
            <a:normAutofit/>
          </a:bodyPr>
          <a:lstStyle>
            <a:lvl1pPr marL="0" indent="0" algn="ctr">
              <a:buFontTx/>
              <a:buNone/>
              <a:defRPr sz="1100" spc="0" baseline="0">
                <a:latin typeface="VIA Type Office Light" panose="02000503000000020004" pitchFamily="2" charset="0"/>
              </a:defRPr>
            </a:lvl1pPr>
          </a:lstStyle>
          <a:p>
            <a:r>
              <a:rPr lang="da-DK" dirty="0"/>
              <a:t>Indsæt ikon</a:t>
            </a:r>
          </a:p>
        </p:txBody>
      </p:sp>
      <p:sp>
        <p:nvSpPr>
          <p:cNvPr id="2" name="Title 1"/>
          <p:cNvSpPr>
            <a:spLocks noGrp="1"/>
          </p:cNvSpPr>
          <p:nvPr>
            <p:ph type="ctrTitle" hasCustomPrompt="1"/>
          </p:nvPr>
        </p:nvSpPr>
        <p:spPr>
          <a:xfrm>
            <a:off x="729452" y="1952837"/>
            <a:ext cx="7957203" cy="1647614"/>
          </a:xfrm>
        </p:spPr>
        <p:txBody>
          <a:bodyPr tIns="0" anchor="b" anchorCtr="0"/>
          <a:lstStyle>
            <a:lvl1pPr>
              <a:defRPr baseline="0">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7801" y="3707298"/>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16833B52-6884-42B6-9C4B-09FDD70348FD}" type="datetime2">
              <a:rPr lang="da-DK" smtClean="0"/>
              <a:t>5. juli 2021</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1" name="AutoShape 4"/>
          <p:cNvSpPr>
            <a:spLocks/>
          </p:cNvSpPr>
          <p:nvPr userDrawn="1"/>
        </p:nvSpPr>
        <p:spPr bwMode="gray">
          <a:xfrm>
            <a:off x="-3106457" y="3168689"/>
            <a:ext cx="30006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Indsæt hjælpelinjer til </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placering af objekter</a:t>
            </a:r>
          </a:p>
          <a:p>
            <a:pPr algn="r" eaLnBrk="1" hangingPunct="1">
              <a:spcBef>
                <a:spcPct val="0"/>
              </a:spcBef>
              <a:buFontTx/>
              <a:buNone/>
              <a:defRPr/>
            </a:pPr>
            <a:r>
              <a:rPr lang="da-DK" altLang="da-DK" sz="1000" b="1" noProof="1">
                <a:solidFill>
                  <a:schemeClr val="tx1"/>
                </a:solidFill>
                <a:latin typeface="+mn-lt"/>
                <a:cs typeface="Arial" charset="0"/>
              </a:rPr>
              <a:t>1. </a:t>
            </a:r>
            <a:r>
              <a:rPr lang="da-DK" altLang="da-DK" sz="1000" noProof="1">
                <a:solidFill>
                  <a:schemeClr val="tx1"/>
                </a:solidFill>
                <a:latin typeface="+mn-lt"/>
                <a:cs typeface="Arial" charset="0"/>
              </a:rPr>
              <a:t>Højre klik udenfor slidet </a:t>
            </a:r>
            <a:br>
              <a:rPr lang="da-DK" altLang="da-DK" sz="1000" noProof="1">
                <a:solidFill>
                  <a:schemeClr val="tx1"/>
                </a:solidFill>
                <a:latin typeface="+mn-lt"/>
                <a:cs typeface="Arial" charset="0"/>
              </a:rPr>
            </a:br>
            <a:r>
              <a:rPr lang="da-DK" altLang="da-DK" sz="1000" noProof="1">
                <a:solidFill>
                  <a:schemeClr val="tx1"/>
                </a:solidFill>
                <a:latin typeface="+mn-lt"/>
                <a:cs typeface="Arial" charset="0"/>
              </a:rPr>
              <a:t>og vælg </a:t>
            </a:r>
            <a:r>
              <a:rPr lang="da-DK" altLang="da-DK" sz="1000" b="1" noProof="1">
                <a:solidFill>
                  <a:schemeClr val="tx1"/>
                </a:solidFill>
                <a:latin typeface="+mn-lt"/>
                <a:cs typeface="Arial" charset="0"/>
              </a:rPr>
              <a:t>’Gitter og hjælpelinjer’</a:t>
            </a:r>
          </a:p>
          <a:p>
            <a:pPr algn="r" eaLnBrk="1" hangingPunct="1">
              <a:spcBef>
                <a:spcPct val="0"/>
              </a:spcBef>
              <a:buFontTx/>
              <a:buNone/>
              <a:defRPr/>
            </a:pPr>
            <a:r>
              <a:rPr lang="da-DK" altLang="da-DK" sz="1000" b="1" noProof="1">
                <a:solidFill>
                  <a:schemeClr val="tx1"/>
                </a:solidFill>
                <a:latin typeface="+mn-lt"/>
                <a:cs typeface="Arial" charset="0"/>
              </a:rPr>
              <a:t>2. </a:t>
            </a:r>
            <a:r>
              <a:rPr lang="da-DK" altLang="da-DK" sz="1000" noProof="1">
                <a:solidFill>
                  <a:schemeClr val="tx1"/>
                </a:solidFill>
                <a:latin typeface="+mn-lt"/>
                <a:cs typeface="Arial" charset="0"/>
              </a:rPr>
              <a:t>Sæt kryds ved </a:t>
            </a:r>
            <a:r>
              <a:rPr lang="da-DK" altLang="da-DK" sz="1000" b="1" noProof="1">
                <a:solidFill>
                  <a:schemeClr val="tx1"/>
                </a:solidFill>
                <a:latin typeface="+mn-lt"/>
                <a:cs typeface="Arial" charset="0"/>
              </a:rPr>
              <a:t>’Vis tegne-</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hjælpelinjer på skærmen’</a:t>
            </a:r>
          </a:p>
          <a:p>
            <a:pPr algn="r" eaLnBrk="1" hangingPunct="1">
              <a:spcBef>
                <a:spcPct val="0"/>
              </a:spcBef>
              <a:buFontTx/>
              <a:buNone/>
              <a:defRPr/>
            </a:pPr>
            <a:r>
              <a:rPr lang="da-DK" altLang="da-DK" sz="1000" b="1" noProof="1">
                <a:solidFill>
                  <a:schemeClr val="tx1"/>
                </a:solidFill>
                <a:latin typeface="+mn-lt"/>
                <a:cs typeface="Arial" charset="0"/>
              </a:rPr>
              <a:t>3.</a:t>
            </a:r>
            <a:r>
              <a:rPr lang="da-DK" altLang="da-DK" sz="1000" noProof="1">
                <a:solidFill>
                  <a:schemeClr val="tx1"/>
                </a:solidFill>
                <a:latin typeface="+mn-lt"/>
                <a:cs typeface="Arial" charset="0"/>
              </a:rPr>
              <a:t> Vælg </a:t>
            </a:r>
            <a:r>
              <a:rPr lang="da-DK" altLang="da-DK" sz="1000" b="1" noProof="1">
                <a:solidFill>
                  <a:schemeClr val="tx1"/>
                </a:solidFill>
                <a:latin typeface="+mn-lt"/>
                <a:cs typeface="Arial" charset="0"/>
              </a:rPr>
              <a:t>’OK’</a:t>
            </a:r>
          </a:p>
        </p:txBody>
      </p:sp>
      <p:sp>
        <p:nvSpPr>
          <p:cNvPr id="18" name="TextBox 3"/>
          <p:cNvSpPr txBox="1"/>
          <p:nvPr userDrawn="1"/>
        </p:nvSpPr>
        <p:spPr>
          <a:xfrm>
            <a:off x="-2330524" y="1916113"/>
            <a:ext cx="2169699"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9" name="AutoShape 4"/>
          <p:cNvSpPr>
            <a:spLocks/>
          </p:cNvSpPr>
          <p:nvPr userDrawn="1"/>
        </p:nvSpPr>
        <p:spPr bwMode="gray">
          <a:xfrm>
            <a:off x="-2042493" y="584200"/>
            <a:ext cx="19366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kern="1200" noProof="1">
                <a:solidFill>
                  <a:schemeClr val="tx1"/>
                </a:solidFill>
                <a:latin typeface="+mn-lt"/>
                <a:ea typeface="+mn-ea"/>
                <a:cs typeface="Arial" charset="0"/>
              </a:rPr>
              <a:t>Indsæt nyt ikon </a:t>
            </a:r>
            <a:br>
              <a:rPr lang="da-DK" altLang="da-DK" sz="1000" b="1"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1. </a:t>
            </a:r>
            <a:r>
              <a:rPr lang="da-DK" altLang="da-DK" sz="1000" b="0" kern="1200" noProof="1">
                <a:solidFill>
                  <a:schemeClr val="tx1"/>
                </a:solidFill>
                <a:latin typeface="+mn-lt"/>
                <a:ea typeface="+mn-ea"/>
                <a:cs typeface="Arial" charset="0"/>
              </a:rPr>
              <a:t>Højre klik på ikonet</a:t>
            </a:r>
            <a:br>
              <a:rPr lang="da-DK" altLang="da-DK" sz="1000" b="0"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2. </a:t>
            </a:r>
            <a:r>
              <a:rPr lang="da-DK" altLang="da-DK" sz="1000" b="0" kern="1200" noProof="1">
                <a:solidFill>
                  <a:schemeClr val="tx1"/>
                </a:solidFill>
                <a:latin typeface="+mn-lt"/>
                <a:ea typeface="+mn-ea"/>
                <a:cs typeface="Arial" charset="0"/>
              </a:rPr>
              <a:t>Vælg</a:t>
            </a:r>
            <a:r>
              <a:rPr lang="da-DK" altLang="da-DK" sz="1000" b="0" kern="1200" baseline="0" noProof="1">
                <a:solidFill>
                  <a:schemeClr val="tx1"/>
                </a:solidFill>
                <a:latin typeface="+mn-lt"/>
                <a:ea typeface="+mn-ea"/>
                <a:cs typeface="Arial" charset="0"/>
              </a:rPr>
              <a:t> </a:t>
            </a:r>
            <a:r>
              <a:rPr lang="da-DK" altLang="da-DK" sz="1000" b="1" kern="1200" baseline="0" noProof="1">
                <a:solidFill>
                  <a:schemeClr val="tx1"/>
                </a:solidFill>
                <a:latin typeface="+mn-lt"/>
                <a:ea typeface="+mn-ea"/>
                <a:cs typeface="Arial" charset="0"/>
              </a:rPr>
              <a:t>Skift billede</a:t>
            </a:r>
          </a:p>
          <a:p>
            <a:pPr algn="r" eaLnBrk="1" hangingPunct="1">
              <a:spcBef>
                <a:spcPct val="0"/>
              </a:spcBef>
              <a:buFontTx/>
              <a:buNone/>
              <a:defRPr/>
            </a:pPr>
            <a:r>
              <a:rPr lang="da-DK" altLang="da-DK" sz="1000" b="1" kern="1200" baseline="0" noProof="1">
                <a:solidFill>
                  <a:schemeClr val="tx1"/>
                </a:solidFill>
                <a:latin typeface="+mn-lt"/>
                <a:ea typeface="+mn-ea"/>
                <a:cs typeface="Arial" charset="0"/>
              </a:rPr>
              <a:t>3. </a:t>
            </a:r>
            <a:r>
              <a:rPr lang="da-DK" altLang="da-DK" sz="1000" b="0" kern="1200" baseline="0" noProof="1">
                <a:solidFill>
                  <a:schemeClr val="tx1"/>
                </a:solidFill>
                <a:latin typeface="+mn-lt"/>
                <a:ea typeface="+mn-ea"/>
                <a:cs typeface="Arial" charset="0"/>
              </a:rPr>
              <a:t>Vælg det nye ikon</a:t>
            </a:r>
            <a:br>
              <a:rPr lang="da-DK" altLang="da-DK" sz="1000" b="0"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4.</a:t>
            </a:r>
            <a:r>
              <a:rPr lang="da-DK" altLang="da-DK" sz="1000" b="0" kern="1200" baseline="0" noProof="1">
                <a:solidFill>
                  <a:schemeClr val="tx1"/>
                </a:solidFill>
                <a:latin typeface="+mn-lt"/>
                <a:ea typeface="+mn-ea"/>
                <a:cs typeface="Arial" charset="0"/>
              </a:rPr>
              <a:t> Tryk </a:t>
            </a:r>
            <a:r>
              <a:rPr lang="da-DK" altLang="da-DK" sz="1000" b="1" kern="1200" baseline="0" noProof="1">
                <a:solidFill>
                  <a:schemeClr val="tx1"/>
                </a:solidFill>
                <a:latin typeface="+mn-lt"/>
                <a:ea typeface="+mn-ea"/>
                <a:cs typeface="Arial" charset="0"/>
              </a:rPr>
              <a:t>Indsæt</a:t>
            </a:r>
            <a:br>
              <a:rPr lang="da-DK" altLang="da-DK" sz="1000" b="1"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5. </a:t>
            </a:r>
            <a:r>
              <a:rPr lang="da-DK" altLang="da-DK" sz="1000" b="0" kern="1200" baseline="0" noProof="1">
                <a:solidFill>
                  <a:schemeClr val="tx1"/>
                </a:solidFill>
                <a:latin typeface="+mn-lt"/>
                <a:ea typeface="+mn-ea"/>
                <a:cs typeface="Arial" charset="0"/>
              </a:rPr>
              <a:t>Højre klik og vælg </a:t>
            </a:r>
            <a:r>
              <a:rPr lang="da-DK" altLang="da-DK" sz="1000" b="1" kern="1200" baseline="0" noProof="1">
                <a:solidFill>
                  <a:schemeClr val="tx1"/>
                </a:solidFill>
                <a:latin typeface="+mn-lt"/>
                <a:ea typeface="+mn-ea"/>
                <a:cs typeface="Arial" charset="0"/>
              </a:rPr>
              <a:t>Nulstil</a:t>
            </a:r>
            <a:r>
              <a:rPr lang="da-DK" altLang="da-DK" sz="1000" b="0" kern="1200" baseline="0" noProof="1">
                <a:solidFill>
                  <a:schemeClr val="tx1"/>
                </a:solidFill>
                <a:latin typeface="+mn-lt"/>
                <a:ea typeface="+mn-ea"/>
                <a:cs typeface="Arial" charset="0"/>
              </a:rPr>
              <a:t> hvis  pladsholderen forandrer sig</a:t>
            </a:r>
            <a:endParaRPr lang="da-DK" altLang="da-DK" sz="1000" b="0" kern="1200" noProof="1">
              <a:solidFill>
                <a:schemeClr val="tx1"/>
              </a:solidFill>
              <a:latin typeface="+mn-lt"/>
              <a:ea typeface="+mn-ea"/>
              <a:cs typeface="Arial" charset="0"/>
            </a:endParaRPr>
          </a:p>
        </p:txBody>
      </p:sp>
      <p:sp>
        <p:nvSpPr>
          <p:cNvPr id="16" name="TextBox 17"/>
          <p:cNvSpPr txBox="1">
            <a:spLocks noChangeArrowheads="1"/>
          </p:cNvSpPr>
          <p:nvPr userDrawn="1"/>
        </p:nvSpPr>
        <p:spPr bwMode="auto">
          <a:xfrm>
            <a:off x="-3159361" y="5934670"/>
            <a:ext cx="30408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a-DK" altLang="da-DK" sz="1000" b="1" dirty="0">
                <a:solidFill>
                  <a:schemeClr val="tx1"/>
                </a:solidFill>
                <a:latin typeface="+mn-lt"/>
              </a:rPr>
              <a:t>Generer titlen til alle slides</a:t>
            </a:r>
          </a:p>
          <a:p>
            <a:pPr algn="r" eaLnBrk="1" hangingPunct="1">
              <a:spcBef>
                <a:spcPct val="0"/>
              </a:spcBef>
              <a:buFontTx/>
              <a:buNone/>
            </a:pPr>
            <a:r>
              <a:rPr lang="da-DK" altLang="da-DK" sz="1000" b="1" dirty="0">
                <a:solidFill>
                  <a:schemeClr val="tx1"/>
                </a:solidFill>
                <a:latin typeface="+mn-lt"/>
              </a:rPr>
              <a:t>1. </a:t>
            </a:r>
            <a:r>
              <a:rPr lang="da-DK" altLang="da-DK" sz="1000" dirty="0">
                <a:solidFill>
                  <a:schemeClr val="tx1"/>
                </a:solidFill>
                <a:latin typeface="+mn-lt"/>
              </a:rPr>
              <a:t>Vælg </a:t>
            </a:r>
            <a:r>
              <a:rPr lang="da-DK" altLang="da-DK" sz="1000" b="1" dirty="0">
                <a:solidFill>
                  <a:schemeClr val="tx1"/>
                </a:solidFill>
                <a:latin typeface="+mn-lt"/>
              </a:rPr>
              <a:t>’Indsæt’</a:t>
            </a:r>
            <a:r>
              <a:rPr lang="da-DK" altLang="da-DK" sz="1000" dirty="0">
                <a:solidFill>
                  <a:schemeClr val="tx1"/>
                </a:solidFill>
                <a:latin typeface="+mn-lt"/>
              </a:rPr>
              <a:t> i topmenuen</a:t>
            </a:r>
          </a:p>
          <a:p>
            <a:pPr algn="r" eaLnBrk="1" hangingPunct="1">
              <a:spcBef>
                <a:spcPct val="0"/>
              </a:spcBef>
              <a:buFontTx/>
              <a:buNone/>
            </a:pPr>
            <a:r>
              <a:rPr lang="da-DK" altLang="da-DK" sz="1000" b="1" dirty="0">
                <a:solidFill>
                  <a:schemeClr val="tx1"/>
                </a:solidFill>
                <a:latin typeface="+mn-lt"/>
              </a:rPr>
              <a:t>2. </a:t>
            </a:r>
            <a:r>
              <a:rPr lang="da-DK" altLang="da-DK" sz="1000" dirty="0">
                <a:solidFill>
                  <a:schemeClr val="tx1"/>
                </a:solidFill>
                <a:latin typeface="+mn-lt"/>
              </a:rPr>
              <a:t>Vælg </a:t>
            </a:r>
            <a:r>
              <a:rPr lang="da-DK" altLang="da-DK" sz="1000" b="1" dirty="0">
                <a:solidFill>
                  <a:schemeClr val="tx1"/>
                </a:solidFill>
                <a:latin typeface="+mn-lt"/>
              </a:rPr>
              <a:t>’Sidehoved og Sidefod’</a:t>
            </a:r>
          </a:p>
          <a:p>
            <a:pPr algn="r" eaLnBrk="1" hangingPunct="1">
              <a:spcBef>
                <a:spcPct val="0"/>
              </a:spcBef>
              <a:buFontTx/>
              <a:buNone/>
            </a:pPr>
            <a:r>
              <a:rPr lang="da-DK" altLang="da-DK" sz="1000" b="1" dirty="0">
                <a:solidFill>
                  <a:schemeClr val="tx1"/>
                </a:solidFill>
                <a:latin typeface="+mn-lt"/>
              </a:rPr>
              <a:t>3. </a:t>
            </a:r>
            <a:r>
              <a:rPr lang="da-DK" altLang="da-DK" sz="1000" dirty="0">
                <a:solidFill>
                  <a:schemeClr val="tx1"/>
                </a:solidFill>
                <a:latin typeface="+mn-lt"/>
              </a:rPr>
              <a:t>Skriv titel på præsentation </a:t>
            </a:r>
            <a:br>
              <a:rPr lang="da-DK" altLang="da-DK" sz="1000" dirty="0">
                <a:solidFill>
                  <a:schemeClr val="tx1"/>
                </a:solidFill>
                <a:latin typeface="+mn-lt"/>
              </a:rPr>
            </a:br>
            <a:r>
              <a:rPr lang="da-DK" altLang="da-DK" sz="1000" dirty="0">
                <a:solidFill>
                  <a:schemeClr val="tx1"/>
                </a:solidFill>
                <a:latin typeface="+mn-lt"/>
              </a:rPr>
              <a:t>ind i tekstfeltet</a:t>
            </a:r>
          </a:p>
          <a:p>
            <a:pPr algn="r" eaLnBrk="1" hangingPunct="1">
              <a:spcBef>
                <a:spcPct val="0"/>
              </a:spcBef>
              <a:buFontTx/>
              <a:buNone/>
            </a:pPr>
            <a:r>
              <a:rPr lang="da-DK" altLang="da-DK" sz="1000" b="1" dirty="0">
                <a:solidFill>
                  <a:schemeClr val="tx1"/>
                </a:solidFill>
                <a:latin typeface="+mn-lt"/>
              </a:rPr>
              <a:t>4. </a:t>
            </a:r>
            <a:r>
              <a:rPr lang="da-DK" altLang="da-DK" sz="1000" dirty="0">
                <a:solidFill>
                  <a:schemeClr val="tx1"/>
                </a:solidFill>
                <a:latin typeface="+mn-lt"/>
              </a:rPr>
              <a:t>Tryk </a:t>
            </a:r>
            <a:r>
              <a:rPr lang="da-DK" altLang="da-DK" sz="1000" b="1" dirty="0">
                <a:solidFill>
                  <a:schemeClr val="tx1"/>
                </a:solidFill>
                <a:latin typeface="+mn-lt"/>
              </a:rPr>
              <a:t>’Anvend på alle’</a:t>
            </a:r>
          </a:p>
        </p:txBody>
      </p:sp>
      <p:sp>
        <p:nvSpPr>
          <p:cNvPr id="7" name="TextBox 6"/>
          <p:cNvSpPr txBox="1"/>
          <p:nvPr userDrawn="1"/>
        </p:nvSpPr>
        <p:spPr>
          <a:xfrm>
            <a:off x="768151" y="584200"/>
            <a:ext cx="2446229" cy="457946"/>
          </a:xfrm>
          <a:prstGeom prst="rect">
            <a:avLst/>
          </a:prstGeom>
          <a:noFill/>
        </p:spPr>
        <p:txBody>
          <a:bodyPr wrap="square" lIns="0" tIns="0" rIns="0" bIns="0" rtlCol="0">
            <a:spAutoFit/>
          </a:bodyPr>
          <a:lstStyle/>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VIA Type Office Light" panose="02000503000000020004" pitchFamily="2" charset="0"/>
                <a:ea typeface="+mn-ea"/>
                <a:cs typeface="+mn-cs"/>
              </a:rPr>
              <a:t>Bring ideas to life</a:t>
            </a:r>
          </a:p>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mn-lt"/>
                <a:ea typeface="+mn-ea"/>
                <a:cs typeface="+mn-cs"/>
              </a:rPr>
              <a:t>VIA University College</a:t>
            </a:r>
          </a:p>
        </p:txBody>
      </p:sp>
      <p:sp>
        <p:nvSpPr>
          <p:cNvPr id="17" name="Text Placeholder 16"/>
          <p:cNvSpPr>
            <a:spLocks noGrp="1"/>
          </p:cNvSpPr>
          <p:nvPr>
            <p:ph type="body" sz="quarter" idx="16"/>
          </p:nvPr>
        </p:nvSpPr>
        <p:spPr>
          <a:xfrm>
            <a:off x="761501" y="5922000"/>
            <a:ext cx="2448000" cy="374400"/>
          </a:xfrm>
          <a:blipFill>
            <a:blip r:embed="rId2"/>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1692973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dholdsside V - lyst bille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6219540" y="-6350"/>
            <a:ext cx="5969285" cy="6864350"/>
          </a:xfrm>
          <a:solidFill>
            <a:schemeClr val="bg1"/>
          </a:solidFill>
        </p:spPr>
        <p:txBody>
          <a:bodyPr tIns="792000" anchor="ctr" anchorCtr="0">
            <a:normAutofit/>
          </a:bodyPr>
          <a:lstStyle>
            <a:lvl1pPr marL="0" indent="0" algn="ctr">
              <a:buNone/>
              <a:defRPr sz="1800">
                <a:latin typeface="VIA Type Office Light" panose="02000503000000020004" pitchFamily="2" charset="0"/>
              </a:defRPr>
            </a:lvl1pPr>
          </a:lstStyle>
          <a:p>
            <a:r>
              <a:rPr lang="da-DK"/>
              <a:t>Klik på ikonet for at tilføje et billede</a:t>
            </a:r>
            <a:endParaRPr lang="en-GB" dirty="0"/>
          </a:p>
        </p:txBody>
      </p:sp>
      <p:sp>
        <p:nvSpPr>
          <p:cNvPr id="3" name="Pladsholder til dato 2"/>
          <p:cNvSpPr>
            <a:spLocks noGrp="1"/>
          </p:cNvSpPr>
          <p:nvPr>
            <p:ph type="dt" sz="half" idx="10"/>
          </p:nvPr>
        </p:nvSpPr>
        <p:spPr/>
        <p:txBody>
          <a:bodyPr/>
          <a:lstStyle/>
          <a:p>
            <a:fld id="{57BC19E2-62A3-469C-AE4A-1B34FBCE5382}" type="datetime2">
              <a:rPr lang="da-DK" smtClean="0"/>
              <a:t>5. juli 2021</a:t>
            </a:fld>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endParaRPr lang="da-DK" dirty="0"/>
          </a:p>
        </p:txBody>
      </p:sp>
      <p:sp>
        <p:nvSpPr>
          <p:cNvPr id="28" name="Title 1"/>
          <p:cNvSpPr>
            <a:spLocks noGrp="1"/>
          </p:cNvSpPr>
          <p:nvPr>
            <p:ph type="title" hasCustomPrompt="1"/>
          </p:nvPr>
        </p:nvSpPr>
        <p:spPr>
          <a:xfrm>
            <a:off x="697159" y="584199"/>
            <a:ext cx="5254945" cy="1808130"/>
          </a:xfrm>
        </p:spPr>
        <p:txBody>
          <a:bodyPr/>
          <a:lstStyle>
            <a:lvl1pPr>
              <a:defRPr baseline="0"/>
            </a:lvl1pPr>
          </a:lstStyle>
          <a:p>
            <a:r>
              <a:rPr lang="da-DK" dirty="0"/>
              <a:t>Overskrift</a:t>
            </a:r>
          </a:p>
        </p:txBody>
      </p:sp>
      <p:sp>
        <p:nvSpPr>
          <p:cNvPr id="37" name="Text Placeholder 2"/>
          <p:cNvSpPr>
            <a:spLocks noGrp="1"/>
          </p:cNvSpPr>
          <p:nvPr>
            <p:ph type="body" sz="quarter" idx="19" hasCustomPrompt="1"/>
          </p:nvPr>
        </p:nvSpPr>
        <p:spPr>
          <a:xfrm>
            <a:off x="769739" y="2392329"/>
            <a:ext cx="5184000" cy="3448800"/>
          </a:xfrm>
        </p:spPr>
        <p:txBody>
          <a:bodyPr/>
          <a:lstStyle>
            <a:lvl1pPr marL="0" indent="0">
              <a:lnSpc>
                <a:spcPct val="100000"/>
              </a:lnSpc>
              <a:spcBef>
                <a:spcPts val="1200"/>
              </a:spcBef>
              <a:spcAft>
                <a:spcPts val="1200"/>
              </a:spcAft>
              <a:buFont typeface="Arial" panose="020B0604020202020204" pitchFamily="34" charset="0"/>
              <a:buChar char="​"/>
              <a:defRPr lang="en-US" sz="2500" kern="1200" spc="-100" baseline="0" dirty="0" smtClean="0">
                <a:solidFill>
                  <a:schemeClr val="tx1"/>
                </a:solidFill>
                <a:latin typeface="+mn-lt"/>
                <a:ea typeface="+mn-ea"/>
                <a:cs typeface="+mn-cs"/>
              </a:defRPr>
            </a:lvl1pPr>
            <a:lvl2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mn-lt"/>
                <a:ea typeface="+mn-ea"/>
                <a:cs typeface="+mn-cs"/>
              </a:defRPr>
            </a:lvl2pPr>
            <a:lvl3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Font typeface="Arial" panose="020B0604020202020204" pitchFamily="34" charset="0"/>
              <a:buChar char="​"/>
              <a:defRPr lang="en-US" sz="1050" kern="1200" dirty="0" smtClean="0">
                <a:solidFill>
                  <a:schemeClr val="tx1"/>
                </a:solidFill>
                <a:latin typeface="+mn-lt"/>
                <a:ea typeface="+mn-ea"/>
                <a:cs typeface="+mn-cs"/>
              </a:defRPr>
            </a:lvl4pPr>
            <a:lvl5pPr marL="0" indent="0">
              <a:lnSpc>
                <a:spcPct val="89000"/>
              </a:lnSpc>
              <a:spcBef>
                <a:spcPts val="0"/>
              </a:spcBef>
              <a:buFont typeface="Arial" panose="020B0604020202020204" pitchFamily="34" charset="0"/>
              <a:buChar char="​"/>
              <a:defRPr lang="da-DK" sz="1050" kern="1200" dirty="0">
                <a:solidFill>
                  <a:schemeClr val="tx1"/>
                </a:solidFill>
                <a:latin typeface="VIA Type Office Light" panose="02000503000000020004" pitchFamily="2" charset="0"/>
                <a:ea typeface="+mn-ea"/>
                <a:cs typeface="+mn-cs"/>
              </a:defRPr>
            </a:lvl5pPr>
            <a:lvl6pPr marL="0" indent="0">
              <a:lnSpc>
                <a:spcPct val="89000"/>
              </a:lnSpc>
              <a:spcBef>
                <a:spcPts val="0"/>
              </a:spcBef>
              <a:buFont typeface="Arial" panose="020B0604020202020204" pitchFamily="34" charset="0"/>
              <a:buChar char="​"/>
              <a:defRPr sz="1050">
                <a:latin typeface="VIA Type Office Light" panose="020B0604020202020204" charset="0"/>
              </a:defRPr>
            </a:lvl6pPr>
            <a:lvl7pPr marL="0" indent="0">
              <a:lnSpc>
                <a:spcPct val="89000"/>
              </a:lnSpc>
              <a:spcBef>
                <a:spcPts val="0"/>
              </a:spcBef>
              <a:buFont typeface="Arial" panose="020B0604020202020204" pitchFamily="34" charset="0"/>
              <a:buChar char="​"/>
              <a:defRPr sz="1050">
                <a:latin typeface="VIA Type Office Light" panose="020B0604020202020204" charset="0"/>
              </a:defRPr>
            </a:lvl7pPr>
          </a:lstStyle>
          <a:p>
            <a:pPr lvl="0"/>
            <a:r>
              <a:rPr lang="da-DK" dirty="0"/>
              <a:t>Første niveau tekst </a:t>
            </a:r>
            <a:r>
              <a:rPr lang="da-DK" dirty="0" err="1"/>
              <a:t>regular</a:t>
            </a:r>
            <a:r>
              <a:rPr lang="da-DK" dirty="0"/>
              <a:t>, brug forøg/formindsk listeniveau for at hoppe mellem niveauerne</a:t>
            </a:r>
          </a:p>
          <a:p>
            <a:pPr lvl="1"/>
            <a:r>
              <a:rPr lang="en-US" dirty="0"/>
              <a:t>H5 Regular</a:t>
            </a:r>
          </a:p>
          <a:p>
            <a:pPr lvl="2"/>
            <a:r>
              <a:rPr lang="en-US" dirty="0"/>
              <a:t>H5 Light</a:t>
            </a:r>
          </a:p>
          <a:p>
            <a:pPr lvl="3"/>
            <a:r>
              <a:rPr lang="en-US" dirty="0"/>
              <a:t>H6 Regular</a:t>
            </a:r>
          </a:p>
          <a:p>
            <a:pPr lvl="4"/>
            <a:r>
              <a:rPr lang="en-US" dirty="0"/>
              <a:t>H6 Light</a:t>
            </a:r>
          </a:p>
          <a:p>
            <a:pPr lvl="5"/>
            <a:r>
              <a:rPr lang="en-US" dirty="0"/>
              <a:t>6</a:t>
            </a:r>
          </a:p>
          <a:p>
            <a:pPr lvl="6"/>
            <a:r>
              <a:rPr lang="en-US" dirty="0"/>
              <a:t>7</a:t>
            </a:r>
            <a:endParaRPr lang="da-DK" dirty="0"/>
          </a:p>
        </p:txBody>
      </p:sp>
      <p:grpSp>
        <p:nvGrpSpPr>
          <p:cNvPr id="43" name="Group 7"/>
          <p:cNvGrpSpPr/>
          <p:nvPr userDrawn="1"/>
        </p:nvGrpSpPr>
        <p:grpSpPr>
          <a:xfrm>
            <a:off x="-2389014" y="3657183"/>
            <a:ext cx="2275961" cy="3180414"/>
            <a:chOff x="-2389014" y="3657183"/>
            <a:chExt cx="2275961" cy="3180414"/>
          </a:xfrm>
        </p:grpSpPr>
        <p:grpSp>
          <p:nvGrpSpPr>
            <p:cNvPr id="44" name="Gruppe 37"/>
            <p:cNvGrpSpPr/>
            <p:nvPr userDrawn="1"/>
          </p:nvGrpSpPr>
          <p:grpSpPr>
            <a:xfrm>
              <a:off x="-2261220" y="3657183"/>
              <a:ext cx="2148167" cy="3180414"/>
              <a:chOff x="-2261220" y="2628888"/>
              <a:chExt cx="2148167" cy="3180414"/>
            </a:xfrm>
          </p:grpSpPr>
          <p:pic>
            <p:nvPicPr>
              <p:cNvPr id="4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0"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51" name="Gruppe 40"/>
              <p:cNvGrpSpPr/>
              <p:nvPr userDrawn="1"/>
            </p:nvGrpSpPr>
            <p:grpSpPr>
              <a:xfrm>
                <a:off x="-1426464" y="4317211"/>
                <a:ext cx="1313411" cy="1492091"/>
                <a:chOff x="-1426464" y="4279878"/>
                <a:chExt cx="1313411" cy="1492091"/>
              </a:xfrm>
            </p:grpSpPr>
            <p:pic>
              <p:nvPicPr>
                <p:cNvPr id="5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53"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sp>
          <p:nvSpPr>
            <p:cNvPr id="45"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46" name="Lige forbindelse 47"/>
            <p:cNvCxnSpPr>
              <a:endCxn id="45"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8"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uppe 55"/>
          <p:cNvGrpSpPr/>
          <p:nvPr userDrawn="1"/>
        </p:nvGrpSpPr>
        <p:grpSpPr>
          <a:xfrm>
            <a:off x="-552513" y="3173139"/>
            <a:ext cx="457200" cy="464820"/>
            <a:chOff x="-552513" y="3200301"/>
            <a:chExt cx="457200" cy="464820"/>
          </a:xfrm>
        </p:grpSpPr>
        <p:pic>
          <p:nvPicPr>
            <p:cNvPr id="57"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59"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61"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grpSp>
      <p:sp>
        <p:nvSpPr>
          <p:cNvPr id="62" name="AutoShape 4"/>
          <p:cNvSpPr>
            <a:spLocks/>
          </p:cNvSpPr>
          <p:nvPr userDrawn="1"/>
        </p:nvSpPr>
        <p:spPr bwMode="gray">
          <a:xfrm>
            <a:off x="-2196752" y="584200"/>
            <a:ext cx="2117377"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  </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3.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4.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5. Niveau = Light 10,5 pkt</a:t>
            </a:r>
            <a:endParaRPr lang="da-DK" altLang="da-DK" sz="1000" b="0" noProof="1">
              <a:solidFill>
                <a:schemeClr val="tx1"/>
              </a:solidFill>
              <a:latin typeface="+mn-lt"/>
              <a:cs typeface="Arial" charset="0"/>
            </a:endParaRPr>
          </a:p>
        </p:txBody>
      </p:sp>
      <p:sp>
        <p:nvSpPr>
          <p:cNvPr id="63" name="AutoShape 4"/>
          <p:cNvSpPr>
            <a:spLocks/>
          </p:cNvSpPr>
          <p:nvPr userDrawn="1"/>
        </p:nvSpPr>
        <p:spPr bwMode="gray">
          <a:xfrm>
            <a:off x="-2196752" y="584200"/>
            <a:ext cx="2117377"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64" name="Picture 3"/>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87042"/>
          <a:stretch/>
        </p:blipFill>
        <p:spPr bwMode="auto">
          <a:xfrm>
            <a:off x="-1620688" y="1232756"/>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7" name="Gruppe 75"/>
          <p:cNvGrpSpPr>
            <a:grpSpLocks/>
          </p:cNvGrpSpPr>
          <p:nvPr userDrawn="1"/>
        </p:nvGrpSpPr>
        <p:grpSpPr bwMode="auto">
          <a:xfrm>
            <a:off x="12349650" y="1546869"/>
            <a:ext cx="2035175" cy="3053620"/>
            <a:chOff x="5186790" y="1517655"/>
            <a:chExt cx="2034660" cy="3052739"/>
          </a:xfrm>
        </p:grpSpPr>
        <p:sp>
          <p:nvSpPr>
            <p:cNvPr id="68"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billedet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69" name="Billede 7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 name="Gruppe 78"/>
            <p:cNvGrpSpPr>
              <a:grpSpLocks/>
            </p:cNvGrpSpPr>
            <p:nvPr/>
          </p:nvGrpSpPr>
          <p:grpSpPr bwMode="auto">
            <a:xfrm>
              <a:off x="5186790" y="4191100"/>
              <a:ext cx="330061" cy="379294"/>
              <a:chOff x="1018031" y="6329953"/>
              <a:chExt cx="373412" cy="429112"/>
            </a:xfrm>
          </p:grpSpPr>
          <p:pic>
            <p:nvPicPr>
              <p:cNvPr id="71" name="Billede 7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38" name="Text Placeholder 16"/>
          <p:cNvSpPr>
            <a:spLocks noGrp="1"/>
          </p:cNvSpPr>
          <p:nvPr>
            <p:ph type="body" sz="quarter" idx="16"/>
          </p:nvPr>
        </p:nvSpPr>
        <p:spPr>
          <a:xfrm>
            <a:off x="761501" y="5922000"/>
            <a:ext cx="2448000" cy="374400"/>
          </a:xfrm>
          <a:blipFill>
            <a:blip r:embed="rId9"/>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2113630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ort bille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0" y="0"/>
            <a:ext cx="12188825" cy="6858000"/>
          </a:xfrm>
          <a:solidFill>
            <a:schemeClr val="bg1"/>
          </a:solidFill>
        </p:spPr>
        <p:txBody>
          <a:bodyPr tIns="792000" anchor="ctr" anchorCtr="0">
            <a:normAutofit/>
          </a:bodyPr>
          <a:lstStyle>
            <a:lvl1pPr marL="0" marR="0" indent="0" algn="ctr" defTabSz="914400" rtl="0" eaLnBrk="1" fontAlgn="auto" latinLnBrk="0" hangingPunct="1">
              <a:lnSpc>
                <a:spcPct val="80000"/>
              </a:lnSpc>
              <a:spcBef>
                <a:spcPct val="20000"/>
              </a:spcBef>
              <a:spcAft>
                <a:spcPts val="0"/>
              </a:spcAft>
              <a:buClrTx/>
              <a:buSzTx/>
              <a:buFont typeface="VIA Type Office" panose="02000503000000020004" pitchFamily="2" charset="0"/>
              <a:buNone/>
              <a:tabLst/>
              <a:defRPr sz="1800">
                <a:latin typeface="VIA Type Office Light" panose="02000503000000020004" pitchFamily="2" charset="0"/>
              </a:defRPr>
            </a:lvl1pPr>
          </a:lstStyle>
          <a:p>
            <a:r>
              <a:rPr lang="da-DK"/>
              <a:t>Klik på ikonet for at tilføje et billede</a:t>
            </a:r>
            <a:endParaRPr lang="en-GB" dirty="0"/>
          </a:p>
        </p:txBody>
      </p:sp>
      <p:sp>
        <p:nvSpPr>
          <p:cNvPr id="3" name="Pladsholder til dato 2"/>
          <p:cNvSpPr>
            <a:spLocks noGrp="1"/>
          </p:cNvSpPr>
          <p:nvPr>
            <p:ph type="dt" sz="half" idx="10"/>
          </p:nvPr>
        </p:nvSpPr>
        <p:spPr/>
        <p:txBody>
          <a:bodyPr/>
          <a:lstStyle/>
          <a:p>
            <a:fld id="{5B055BAC-365A-4F1E-8B21-1899CA2B8BE6}" type="datetime2">
              <a:rPr lang="da-DK" smtClean="0"/>
              <a:t>5. juli 2021</a:t>
            </a:fld>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endParaRPr lang="da-DK" dirty="0"/>
          </a:p>
        </p:txBody>
      </p:sp>
      <p:grpSp>
        <p:nvGrpSpPr>
          <p:cNvPr id="13" name="Gruppe 75"/>
          <p:cNvGrpSpPr>
            <a:grpSpLocks/>
          </p:cNvGrpSpPr>
          <p:nvPr userDrawn="1"/>
        </p:nvGrpSpPr>
        <p:grpSpPr bwMode="auto">
          <a:xfrm>
            <a:off x="12349650" y="1546869"/>
            <a:ext cx="2035175" cy="3053620"/>
            <a:chOff x="5186790" y="1517655"/>
            <a:chExt cx="2034660" cy="3052739"/>
          </a:xfrm>
        </p:grpSpPr>
        <p:sp>
          <p:nvSpPr>
            <p:cNvPr id="14"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billedet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21"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e 78"/>
            <p:cNvGrpSpPr>
              <a:grpSpLocks/>
            </p:cNvGrpSpPr>
            <p:nvPr/>
          </p:nvGrpSpPr>
          <p:grpSpPr bwMode="auto">
            <a:xfrm>
              <a:off x="5186790" y="4191100"/>
              <a:ext cx="330061" cy="379294"/>
              <a:chOff x="1018031" y="6329953"/>
              <a:chExt cx="373412" cy="429112"/>
            </a:xfrm>
          </p:grpSpPr>
          <p:pic>
            <p:nvPicPr>
              <p:cNvPr id="23"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15" name="Text Placeholder 16"/>
          <p:cNvSpPr>
            <a:spLocks noGrp="1"/>
          </p:cNvSpPr>
          <p:nvPr>
            <p:ph type="body" sz="quarter" idx="16"/>
          </p:nvPr>
        </p:nvSpPr>
        <p:spPr>
          <a:xfrm>
            <a:off x="761501" y="5922000"/>
            <a:ext cx="2448000" cy="374400"/>
          </a:xfrm>
          <a:blipFill>
            <a:blip r:embed="rId4"/>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2982578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holdsside V - Mørkt bille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6219540" y="-6350"/>
            <a:ext cx="5969285" cy="6864350"/>
          </a:xfrm>
          <a:solidFill>
            <a:schemeClr val="tx1"/>
          </a:solidFill>
        </p:spPr>
        <p:txBody>
          <a:bodyPr tIns="792000" anchor="ctr" anchorCtr="0">
            <a:normAutofit/>
          </a:bodyPr>
          <a:lstStyle>
            <a:lvl1pPr marL="0" indent="0" algn="ctr">
              <a:buNone/>
              <a:defRPr sz="1800">
                <a:solidFill>
                  <a:schemeClr val="bg1"/>
                </a:solidFill>
                <a:latin typeface="VIA Type Office Light" panose="02000503000000020004" pitchFamily="2" charset="0"/>
              </a:defRPr>
            </a:lvl1pPr>
          </a:lstStyle>
          <a:p>
            <a:r>
              <a:rPr lang="da-DK"/>
              <a:t>Klik på ikonet for at tilføje et billede</a:t>
            </a:r>
            <a:endParaRPr lang="en-GB" dirty="0"/>
          </a:p>
        </p:txBody>
      </p:sp>
      <p:sp>
        <p:nvSpPr>
          <p:cNvPr id="5" name="Pladsholder til sidefod 4"/>
          <p:cNvSpPr>
            <a:spLocks noGrp="1"/>
          </p:cNvSpPr>
          <p:nvPr>
            <p:ph type="ftr" sz="quarter" idx="12"/>
          </p:nvPr>
        </p:nvSpPr>
        <p:spPr/>
        <p:txBody>
          <a:bodyPr/>
          <a:lstStyle/>
          <a:p>
            <a:endParaRPr lang="da-DK" dirty="0"/>
          </a:p>
        </p:txBody>
      </p:sp>
      <p:sp>
        <p:nvSpPr>
          <p:cNvPr id="28" name="Date Placeholder 3"/>
          <p:cNvSpPr>
            <a:spLocks noGrp="1"/>
          </p:cNvSpPr>
          <p:nvPr>
            <p:ph type="dt" sz="half" idx="10"/>
          </p:nvPr>
        </p:nvSpPr>
        <p:spPr>
          <a:xfrm>
            <a:off x="8973983" y="5920436"/>
            <a:ext cx="2447634" cy="374400"/>
          </a:xfrm>
          <a:blipFill>
            <a:blip r:embed="rId2"/>
            <a:stretch>
              <a:fillRect/>
            </a:stretch>
          </a:blipFill>
        </p:spPr>
        <p:txBody>
          <a:bodyPr/>
          <a:lstStyle>
            <a:lvl1pPr>
              <a:defRPr>
                <a:solidFill>
                  <a:schemeClr val="bg1"/>
                </a:solidFill>
              </a:defRPr>
            </a:lvl1pPr>
          </a:lstStyle>
          <a:p>
            <a:fld id="{F858CB4F-5FAD-40BD-A7CA-116577F4E349}" type="datetime2">
              <a:rPr lang="da-DK" smtClean="0"/>
              <a:t>5. juli 2021</a:t>
            </a:fld>
            <a:endParaRPr lang="da-DK" dirty="0"/>
          </a:p>
        </p:txBody>
      </p:sp>
      <p:sp>
        <p:nvSpPr>
          <p:cNvPr id="29" name="Slide Number Placeholder 5"/>
          <p:cNvSpPr>
            <a:spLocks noGrp="1"/>
          </p:cNvSpPr>
          <p:nvPr>
            <p:ph type="sldNum" sz="quarter" idx="16"/>
          </p:nvPr>
        </p:nvSpPr>
        <p:spPr>
          <a:xfrm>
            <a:off x="8973984" y="5925421"/>
            <a:ext cx="2447634" cy="374400"/>
          </a:xfrm>
        </p:spPr>
        <p:txBody>
          <a:bodyPr/>
          <a:lstStyle>
            <a:lvl1pPr>
              <a:defRPr>
                <a:solidFill>
                  <a:schemeClr val="bg1"/>
                </a:solidFill>
              </a:defRPr>
            </a:lvl1pPr>
          </a:lstStyle>
          <a:p>
            <a:fld id="{5BA07366-CB75-4AA8-9E5B-928B849F427C}" type="slidenum">
              <a:rPr lang="da-DK" smtClean="0"/>
              <a:pPr/>
              <a:t>‹nr.›</a:t>
            </a:fld>
            <a:endParaRPr lang="da-DK" dirty="0"/>
          </a:p>
        </p:txBody>
      </p:sp>
      <p:sp>
        <p:nvSpPr>
          <p:cNvPr id="30" name="Title 1"/>
          <p:cNvSpPr>
            <a:spLocks noGrp="1"/>
          </p:cNvSpPr>
          <p:nvPr>
            <p:ph type="title" hasCustomPrompt="1"/>
          </p:nvPr>
        </p:nvSpPr>
        <p:spPr>
          <a:xfrm>
            <a:off x="697159" y="584199"/>
            <a:ext cx="5254945" cy="1808130"/>
          </a:xfrm>
        </p:spPr>
        <p:txBody>
          <a:bodyPr/>
          <a:lstStyle>
            <a:lvl1pPr>
              <a:defRPr baseline="0"/>
            </a:lvl1pPr>
          </a:lstStyle>
          <a:p>
            <a:r>
              <a:rPr lang="da-DK" dirty="0"/>
              <a:t>Overskrift</a:t>
            </a:r>
          </a:p>
        </p:txBody>
      </p:sp>
      <p:sp>
        <p:nvSpPr>
          <p:cNvPr id="44" name="Text Placeholder 2"/>
          <p:cNvSpPr>
            <a:spLocks noGrp="1"/>
          </p:cNvSpPr>
          <p:nvPr>
            <p:ph type="body" sz="quarter" idx="19" hasCustomPrompt="1"/>
          </p:nvPr>
        </p:nvSpPr>
        <p:spPr>
          <a:xfrm>
            <a:off x="769739" y="2392329"/>
            <a:ext cx="5184000" cy="3448800"/>
          </a:xfrm>
        </p:spPr>
        <p:txBody>
          <a:bodyPr/>
          <a:lstStyle>
            <a:lvl1pPr marL="0" indent="0">
              <a:lnSpc>
                <a:spcPct val="100000"/>
              </a:lnSpc>
              <a:spcBef>
                <a:spcPts val="1200"/>
              </a:spcBef>
              <a:spcAft>
                <a:spcPts val="1200"/>
              </a:spcAft>
              <a:buFont typeface="Arial" panose="020B0604020202020204" pitchFamily="34" charset="0"/>
              <a:buChar char="​"/>
              <a:defRPr lang="en-US" sz="2500" kern="1200" spc="-100" baseline="0" dirty="0" smtClean="0">
                <a:solidFill>
                  <a:schemeClr val="tx1"/>
                </a:solidFill>
                <a:latin typeface="+mn-lt"/>
                <a:ea typeface="+mn-ea"/>
                <a:cs typeface="+mn-cs"/>
              </a:defRPr>
            </a:lvl1pPr>
            <a:lvl2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mn-lt"/>
                <a:ea typeface="+mn-ea"/>
                <a:cs typeface="+mn-cs"/>
              </a:defRPr>
            </a:lvl2pPr>
            <a:lvl3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Font typeface="Arial" panose="020B0604020202020204" pitchFamily="34" charset="0"/>
              <a:buChar char="​"/>
              <a:defRPr lang="en-US" sz="1050" kern="1200" dirty="0" smtClean="0">
                <a:solidFill>
                  <a:schemeClr val="tx1"/>
                </a:solidFill>
                <a:latin typeface="+mn-lt"/>
                <a:ea typeface="+mn-ea"/>
                <a:cs typeface="+mn-cs"/>
              </a:defRPr>
            </a:lvl4pPr>
            <a:lvl5pPr marL="0" indent="0">
              <a:lnSpc>
                <a:spcPct val="89000"/>
              </a:lnSpc>
              <a:spcBef>
                <a:spcPts val="0"/>
              </a:spcBef>
              <a:buFont typeface="Arial" panose="020B0604020202020204" pitchFamily="34" charset="0"/>
              <a:buChar char="​"/>
              <a:defRPr lang="da-DK" sz="1050" kern="1200" dirty="0">
                <a:solidFill>
                  <a:schemeClr val="tx1"/>
                </a:solidFill>
                <a:latin typeface="VIA Type Office Light" panose="02000503000000020004" pitchFamily="2" charset="0"/>
                <a:ea typeface="+mn-ea"/>
                <a:cs typeface="+mn-cs"/>
              </a:defRPr>
            </a:lvl5pPr>
            <a:lvl6pPr marL="0" indent="0">
              <a:lnSpc>
                <a:spcPct val="89000"/>
              </a:lnSpc>
              <a:spcBef>
                <a:spcPts val="0"/>
              </a:spcBef>
              <a:buFont typeface="Arial" panose="020B0604020202020204" pitchFamily="34" charset="0"/>
              <a:buChar char="​"/>
              <a:defRPr sz="1050">
                <a:latin typeface="VIA Type Office Light" panose="020B0604020202020204" charset="0"/>
              </a:defRPr>
            </a:lvl6pPr>
            <a:lvl7pPr marL="0" indent="0">
              <a:lnSpc>
                <a:spcPct val="89000"/>
              </a:lnSpc>
              <a:spcBef>
                <a:spcPts val="0"/>
              </a:spcBef>
              <a:buFont typeface="Arial" panose="020B0604020202020204" pitchFamily="34" charset="0"/>
              <a:buChar char="​"/>
              <a:defRPr sz="1050">
                <a:latin typeface="VIA Type Office Light" panose="020B0604020202020204" charset="0"/>
              </a:defRPr>
            </a:lvl7pPr>
          </a:lstStyle>
          <a:p>
            <a:pPr lvl="0"/>
            <a:r>
              <a:rPr lang="da-DK" dirty="0"/>
              <a:t>Første niveau tekst </a:t>
            </a:r>
            <a:r>
              <a:rPr lang="da-DK" dirty="0" err="1"/>
              <a:t>regular</a:t>
            </a:r>
            <a:r>
              <a:rPr lang="da-DK" dirty="0"/>
              <a:t>, brug forøg/formindsk listeniveau for at hoppe mellem niveauerne</a:t>
            </a:r>
          </a:p>
          <a:p>
            <a:pPr lvl="1"/>
            <a:r>
              <a:rPr lang="en-US" dirty="0"/>
              <a:t>H5 Regular</a:t>
            </a:r>
          </a:p>
          <a:p>
            <a:pPr lvl="2"/>
            <a:r>
              <a:rPr lang="en-US" dirty="0"/>
              <a:t>H5 Light</a:t>
            </a:r>
          </a:p>
          <a:p>
            <a:pPr lvl="3"/>
            <a:r>
              <a:rPr lang="en-US" dirty="0"/>
              <a:t>H6 Regular</a:t>
            </a:r>
          </a:p>
          <a:p>
            <a:pPr lvl="4"/>
            <a:r>
              <a:rPr lang="en-US" dirty="0"/>
              <a:t>H6 Light</a:t>
            </a:r>
          </a:p>
          <a:p>
            <a:pPr lvl="5"/>
            <a:r>
              <a:rPr lang="en-US" dirty="0"/>
              <a:t>6</a:t>
            </a:r>
          </a:p>
          <a:p>
            <a:pPr lvl="6"/>
            <a:r>
              <a:rPr lang="en-US" dirty="0"/>
              <a:t>7</a:t>
            </a:r>
            <a:endParaRPr lang="da-DK" dirty="0"/>
          </a:p>
        </p:txBody>
      </p:sp>
      <p:grpSp>
        <p:nvGrpSpPr>
          <p:cNvPr id="45" name="Group 7"/>
          <p:cNvGrpSpPr/>
          <p:nvPr userDrawn="1"/>
        </p:nvGrpSpPr>
        <p:grpSpPr>
          <a:xfrm>
            <a:off x="-2389014" y="3657183"/>
            <a:ext cx="2275961" cy="3180414"/>
            <a:chOff x="-2389014" y="3657183"/>
            <a:chExt cx="2275961" cy="3180414"/>
          </a:xfrm>
        </p:grpSpPr>
        <p:grpSp>
          <p:nvGrpSpPr>
            <p:cNvPr id="46" name="Gruppe 37"/>
            <p:cNvGrpSpPr/>
            <p:nvPr userDrawn="1"/>
          </p:nvGrpSpPr>
          <p:grpSpPr>
            <a:xfrm>
              <a:off x="-2261220" y="3657183"/>
              <a:ext cx="2148167" cy="3180414"/>
              <a:chOff x="-2261220" y="2628888"/>
              <a:chExt cx="2148167" cy="3180414"/>
            </a:xfrm>
          </p:grpSpPr>
          <p:pic>
            <p:nvPicPr>
              <p:cNvPr id="51"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2"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53" name="Gruppe 40"/>
              <p:cNvGrpSpPr/>
              <p:nvPr userDrawn="1"/>
            </p:nvGrpSpPr>
            <p:grpSpPr>
              <a:xfrm>
                <a:off x="-1426464" y="4317211"/>
                <a:ext cx="1313411" cy="1492091"/>
                <a:chOff x="-1426464" y="4279878"/>
                <a:chExt cx="1313411" cy="1492091"/>
              </a:xfrm>
            </p:grpSpPr>
            <p:pic>
              <p:nvPicPr>
                <p:cNvPr id="54"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55"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sp>
          <p:nvSpPr>
            <p:cNvPr id="47"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48" name="Lige forbindelse 47"/>
            <p:cNvCxnSpPr>
              <a:endCxn id="47"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50"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uppe 57"/>
          <p:cNvGrpSpPr/>
          <p:nvPr userDrawn="1"/>
        </p:nvGrpSpPr>
        <p:grpSpPr>
          <a:xfrm>
            <a:off x="-552513" y="3173139"/>
            <a:ext cx="457200" cy="464820"/>
            <a:chOff x="-552513" y="3200301"/>
            <a:chExt cx="457200" cy="464820"/>
          </a:xfrm>
        </p:grpSpPr>
        <p:pic>
          <p:nvPicPr>
            <p:cNvPr id="59"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61"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63"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grpSp>
      <p:sp>
        <p:nvSpPr>
          <p:cNvPr id="64" name="AutoShape 4"/>
          <p:cNvSpPr>
            <a:spLocks/>
          </p:cNvSpPr>
          <p:nvPr userDrawn="1"/>
        </p:nvSpPr>
        <p:spPr bwMode="gray">
          <a:xfrm>
            <a:off x="-2196752" y="584200"/>
            <a:ext cx="2117377"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  </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3.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4.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5. Niveau = Light 10,5 pkt</a:t>
            </a:r>
            <a:endParaRPr lang="da-DK" altLang="da-DK" sz="1000" b="0" noProof="1">
              <a:solidFill>
                <a:schemeClr val="tx1"/>
              </a:solidFill>
              <a:latin typeface="+mn-lt"/>
              <a:cs typeface="Arial" charset="0"/>
            </a:endParaRPr>
          </a:p>
        </p:txBody>
      </p:sp>
      <p:sp>
        <p:nvSpPr>
          <p:cNvPr id="65" name="AutoShape 4"/>
          <p:cNvSpPr>
            <a:spLocks/>
          </p:cNvSpPr>
          <p:nvPr userDrawn="1"/>
        </p:nvSpPr>
        <p:spPr bwMode="gray">
          <a:xfrm>
            <a:off x="-2196752" y="584200"/>
            <a:ext cx="2117377"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66" name="Picture 3"/>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b="87042"/>
          <a:stretch/>
        </p:blipFill>
        <p:spPr bwMode="auto">
          <a:xfrm>
            <a:off x="-1620688" y="1232756"/>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7" name="Gruppe 75"/>
          <p:cNvGrpSpPr>
            <a:grpSpLocks/>
          </p:cNvGrpSpPr>
          <p:nvPr userDrawn="1"/>
        </p:nvGrpSpPr>
        <p:grpSpPr bwMode="auto">
          <a:xfrm>
            <a:off x="12349650" y="1546869"/>
            <a:ext cx="2035175" cy="3053620"/>
            <a:chOff x="5186790" y="1517655"/>
            <a:chExt cx="2034660" cy="3052739"/>
          </a:xfrm>
        </p:grpSpPr>
        <p:sp>
          <p:nvSpPr>
            <p:cNvPr id="68"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billedet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69" name="Billede 7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 name="Gruppe 78"/>
            <p:cNvGrpSpPr>
              <a:grpSpLocks/>
            </p:cNvGrpSpPr>
            <p:nvPr/>
          </p:nvGrpSpPr>
          <p:grpSpPr bwMode="auto">
            <a:xfrm>
              <a:off x="5186790" y="4191100"/>
              <a:ext cx="330061" cy="379294"/>
              <a:chOff x="1018031" y="6329953"/>
              <a:chExt cx="373412" cy="429112"/>
            </a:xfrm>
          </p:grpSpPr>
          <p:pic>
            <p:nvPicPr>
              <p:cNvPr id="71" name="Billede 7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38" name="Text Placeholder 16"/>
          <p:cNvSpPr>
            <a:spLocks noGrp="1"/>
          </p:cNvSpPr>
          <p:nvPr>
            <p:ph type="body" sz="quarter" idx="20"/>
          </p:nvPr>
        </p:nvSpPr>
        <p:spPr>
          <a:xfrm>
            <a:off x="761501" y="5922000"/>
            <a:ext cx="2448000" cy="374400"/>
          </a:xfrm>
          <a:blipFill>
            <a:blip r:embed="rId10"/>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109503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dholdsside VI - tekst/cita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fld id="{59B3E964-8580-463B-8812-369EC93DB33E}" type="datetime2">
              <a:rPr lang="da-DK" smtClean="0"/>
              <a:t>5. juli 2021</a:t>
            </a:fld>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endParaRPr lang="da-DK" dirty="0"/>
          </a:p>
        </p:txBody>
      </p:sp>
      <p:sp>
        <p:nvSpPr>
          <p:cNvPr id="13" name="AutoShape 4"/>
          <p:cNvSpPr>
            <a:spLocks/>
          </p:cNvSpPr>
          <p:nvPr userDrawn="1"/>
        </p:nvSpPr>
        <p:spPr bwMode="gray">
          <a:xfrm>
            <a:off x="12333481"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l"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p:txBody>
      </p:sp>
      <p:sp>
        <p:nvSpPr>
          <p:cNvPr id="31" name="Text Placeholder 2"/>
          <p:cNvSpPr>
            <a:spLocks noGrp="1"/>
          </p:cNvSpPr>
          <p:nvPr>
            <p:ph type="body" sz="quarter" idx="19" hasCustomPrompt="1"/>
          </p:nvPr>
        </p:nvSpPr>
        <p:spPr>
          <a:xfrm>
            <a:off x="769739" y="584200"/>
            <a:ext cx="5184000" cy="5259600"/>
          </a:xfrm>
        </p:spPr>
        <p:txBody>
          <a:bodyPr tIns="36000"/>
          <a:lstStyle>
            <a:lvl1pPr marL="0" indent="0">
              <a:lnSpc>
                <a:spcPct val="100000"/>
              </a:lnSpc>
              <a:spcBef>
                <a:spcPts val="600"/>
              </a:spcBef>
              <a:spcAft>
                <a:spcPts val="0"/>
              </a:spcAft>
              <a:buFont typeface="Arial" panose="020B0604020202020204" pitchFamily="34" charset="0"/>
              <a:buChar char="​"/>
              <a:defRPr lang="en-US" sz="1800" kern="1200" spc="-90" baseline="0" dirty="0" smtClean="0">
                <a:solidFill>
                  <a:schemeClr val="tx1"/>
                </a:solidFill>
                <a:latin typeface="+mn-lt"/>
                <a:ea typeface="+mn-ea"/>
                <a:cs typeface="+mn-cs"/>
              </a:defRPr>
            </a:lvl1pPr>
            <a:lvl2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mn-lt"/>
                <a:ea typeface="+mn-ea"/>
                <a:cs typeface="+mn-cs"/>
              </a:defRPr>
            </a:lvl2pPr>
            <a:lvl3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Font typeface="Arial" panose="020B0604020202020204" pitchFamily="34" charset="0"/>
              <a:buChar char="​"/>
              <a:defRPr lang="en-US" sz="1050" kern="1200" dirty="0" smtClean="0">
                <a:solidFill>
                  <a:schemeClr val="tx1"/>
                </a:solidFill>
                <a:latin typeface="+mn-lt"/>
                <a:ea typeface="+mn-ea"/>
                <a:cs typeface="+mn-cs"/>
              </a:defRPr>
            </a:lvl4pPr>
            <a:lvl5pPr marL="0" indent="0">
              <a:lnSpc>
                <a:spcPct val="89000"/>
              </a:lnSpc>
              <a:spcBef>
                <a:spcPts val="0"/>
              </a:spcBef>
              <a:buFont typeface="Arial" panose="020B0604020202020204" pitchFamily="34" charset="0"/>
              <a:buChar char="​"/>
              <a:defRPr lang="da-DK" sz="1050" kern="1200" dirty="0">
                <a:solidFill>
                  <a:schemeClr val="tx1"/>
                </a:solidFill>
                <a:latin typeface="VIA Type Office Light" panose="02000503000000020004" pitchFamily="2" charset="0"/>
                <a:ea typeface="+mn-ea"/>
                <a:cs typeface="+mn-cs"/>
              </a:defRPr>
            </a:lvl5pPr>
          </a:lstStyle>
          <a:p>
            <a:pPr lvl="0"/>
            <a:r>
              <a:rPr lang="da-DK" dirty="0"/>
              <a:t>Første niveau tekst </a:t>
            </a:r>
            <a:r>
              <a:rPr lang="da-DK" dirty="0" err="1"/>
              <a:t>regular</a:t>
            </a:r>
            <a:r>
              <a:rPr lang="da-DK" dirty="0"/>
              <a:t>, brug forøg/formindsk listeniveau for at hoppe mellem niveauerne</a:t>
            </a:r>
          </a:p>
          <a:p>
            <a:pPr lvl="1"/>
            <a:r>
              <a:rPr lang="en-US" dirty="0"/>
              <a:t>H5 Regular</a:t>
            </a:r>
          </a:p>
          <a:p>
            <a:pPr lvl="2"/>
            <a:r>
              <a:rPr lang="en-US" dirty="0"/>
              <a:t>H5 Light</a:t>
            </a:r>
          </a:p>
          <a:p>
            <a:pPr lvl="3"/>
            <a:r>
              <a:rPr lang="en-US" dirty="0"/>
              <a:t>H6 Regular</a:t>
            </a:r>
          </a:p>
          <a:p>
            <a:pPr lvl="4"/>
            <a:r>
              <a:rPr lang="en-US" dirty="0"/>
              <a:t>H6 Light</a:t>
            </a:r>
            <a:endParaRPr lang="da-DK" dirty="0"/>
          </a:p>
        </p:txBody>
      </p:sp>
      <p:sp>
        <p:nvSpPr>
          <p:cNvPr id="28" name="Title 1"/>
          <p:cNvSpPr>
            <a:spLocks noGrp="1"/>
          </p:cNvSpPr>
          <p:nvPr>
            <p:ph type="title" hasCustomPrompt="1"/>
          </p:nvPr>
        </p:nvSpPr>
        <p:spPr>
          <a:xfrm>
            <a:off x="6173617" y="584199"/>
            <a:ext cx="5248001" cy="3672893"/>
          </a:xfrm>
        </p:spPr>
        <p:txBody>
          <a:bodyPr/>
          <a:lstStyle>
            <a:lvl1pPr>
              <a:defRPr baseline="0"/>
            </a:lvl1pPr>
          </a:lstStyle>
          <a:p>
            <a:r>
              <a:rPr lang="da-DK" dirty="0"/>
              <a:t>Overskrift i flere linjer</a:t>
            </a:r>
          </a:p>
        </p:txBody>
      </p:sp>
      <p:pic>
        <p:nvPicPr>
          <p:cNvPr id="29"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2333481" y="1232757"/>
            <a:ext cx="2033304"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AutoShape 4"/>
          <p:cNvSpPr>
            <a:spLocks/>
          </p:cNvSpPr>
          <p:nvPr userDrawn="1"/>
        </p:nvSpPr>
        <p:spPr bwMode="gray">
          <a:xfrm>
            <a:off x="-2261221" y="584200"/>
            <a:ext cx="21554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18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sp>
        <p:nvSpPr>
          <p:cNvPr id="42" name="TextBox 3"/>
          <p:cNvSpPr txBox="1"/>
          <p:nvPr userDrawn="1"/>
        </p:nvSpPr>
        <p:spPr>
          <a:xfrm>
            <a:off x="-2333995" y="2528888"/>
            <a:ext cx="2228189"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grpSp>
        <p:nvGrpSpPr>
          <p:cNvPr id="44" name="Group 7"/>
          <p:cNvGrpSpPr/>
          <p:nvPr userDrawn="1"/>
        </p:nvGrpSpPr>
        <p:grpSpPr>
          <a:xfrm>
            <a:off x="-2389014" y="3657183"/>
            <a:ext cx="2275961" cy="3180414"/>
            <a:chOff x="-2389014" y="3657183"/>
            <a:chExt cx="2275961" cy="3180414"/>
          </a:xfrm>
        </p:grpSpPr>
        <p:grpSp>
          <p:nvGrpSpPr>
            <p:cNvPr id="45" name="Gruppe 37"/>
            <p:cNvGrpSpPr/>
            <p:nvPr userDrawn="1"/>
          </p:nvGrpSpPr>
          <p:grpSpPr>
            <a:xfrm>
              <a:off x="-2261220" y="3657183"/>
              <a:ext cx="2148167" cy="3180414"/>
              <a:chOff x="-2261220" y="2628888"/>
              <a:chExt cx="2148167" cy="3180414"/>
            </a:xfrm>
          </p:grpSpPr>
          <p:pic>
            <p:nvPicPr>
              <p:cNvPr id="5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1"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52" name="Gruppe 40"/>
              <p:cNvGrpSpPr/>
              <p:nvPr userDrawn="1"/>
            </p:nvGrpSpPr>
            <p:grpSpPr>
              <a:xfrm>
                <a:off x="-1426464" y="4317211"/>
                <a:ext cx="1313411" cy="1492091"/>
                <a:chOff x="-1426464" y="4279878"/>
                <a:chExt cx="1313411" cy="1492091"/>
              </a:xfrm>
            </p:grpSpPr>
            <p:pic>
              <p:nvPicPr>
                <p:cNvPr id="53"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54"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sp>
          <p:nvSpPr>
            <p:cNvPr id="46"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47" name="Lige forbindelse 47"/>
            <p:cNvCxnSpPr>
              <a:endCxn id="46"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9"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uppe 56"/>
          <p:cNvGrpSpPr/>
          <p:nvPr userDrawn="1"/>
        </p:nvGrpSpPr>
        <p:grpSpPr>
          <a:xfrm>
            <a:off x="-586347" y="1524020"/>
            <a:ext cx="457200" cy="464820"/>
            <a:chOff x="-552513" y="3200301"/>
            <a:chExt cx="457200" cy="464820"/>
          </a:xfrm>
        </p:grpSpPr>
        <p:pic>
          <p:nvPicPr>
            <p:cNvPr id="5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60"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62"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grpSp>
      <p:sp>
        <p:nvSpPr>
          <p:cNvPr id="32" name="Text Placeholder 16"/>
          <p:cNvSpPr>
            <a:spLocks noGrp="1"/>
          </p:cNvSpPr>
          <p:nvPr>
            <p:ph type="body" sz="quarter" idx="16"/>
          </p:nvPr>
        </p:nvSpPr>
        <p:spPr>
          <a:xfrm>
            <a:off x="761501" y="5922000"/>
            <a:ext cx="2448000" cy="374400"/>
          </a:xfrm>
          <a:blipFill>
            <a:blip r:embed="rId7"/>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1009181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m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E08868-B60E-42EA-99EA-58B825BE0B1C}" type="datetime2">
              <a:rPr lang="da-DK" smtClean="0"/>
              <a:t>5. juli 2021</a:t>
            </a:fld>
            <a:endParaRPr lang="da-DK" dirty="0"/>
          </a:p>
        </p:txBody>
      </p:sp>
      <p:sp>
        <p:nvSpPr>
          <p:cNvPr id="3" name="Footer Placeholder 2"/>
          <p:cNvSpPr>
            <a:spLocks noGrp="1"/>
          </p:cNvSpPr>
          <p:nvPr>
            <p:ph type="ftr" sz="quarter" idx="11"/>
          </p:nvPr>
        </p:nvSpPr>
        <p:spPr/>
        <p:txBody>
          <a:bodyPr/>
          <a:lstStyle/>
          <a:p>
            <a:endParaRPr lang="da-DK" dirty="0"/>
          </a:p>
        </p:txBody>
      </p:sp>
      <p:sp>
        <p:nvSpPr>
          <p:cNvPr id="4" name="Slide Number Placeholder 3"/>
          <p:cNvSpPr>
            <a:spLocks noGrp="1"/>
          </p:cNvSpPr>
          <p:nvPr>
            <p:ph type="sldNum" sz="quarter" idx="12"/>
          </p:nvPr>
        </p:nvSpPr>
        <p:spPr/>
        <p:txBody>
          <a:bodyPr/>
          <a:lstStyle/>
          <a:p>
            <a:fld id="{5BA07366-CB75-4AA8-9E5B-928B849F427C}" type="slidenum">
              <a:rPr lang="da-DK" smtClean="0"/>
              <a:t>‹nr.›</a:t>
            </a:fld>
            <a:endParaRPr lang="da-DK" dirty="0"/>
          </a:p>
        </p:txBody>
      </p:sp>
      <p:sp>
        <p:nvSpPr>
          <p:cNvPr id="17" name="TextBox 3"/>
          <p:cNvSpPr txBox="1"/>
          <p:nvPr userDrawn="1"/>
        </p:nvSpPr>
        <p:spPr>
          <a:xfrm>
            <a:off x="-2389014" y="6631"/>
            <a:ext cx="2228189"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grpSp>
        <p:nvGrpSpPr>
          <p:cNvPr id="19" name="Group 7"/>
          <p:cNvGrpSpPr/>
          <p:nvPr userDrawn="1"/>
        </p:nvGrpSpPr>
        <p:grpSpPr>
          <a:xfrm>
            <a:off x="-2389014" y="3657183"/>
            <a:ext cx="2275961" cy="3180414"/>
            <a:chOff x="-2389014" y="3657183"/>
            <a:chExt cx="2275961" cy="3180414"/>
          </a:xfrm>
        </p:grpSpPr>
        <p:grpSp>
          <p:nvGrpSpPr>
            <p:cNvPr id="20" name="Gruppe 37"/>
            <p:cNvGrpSpPr/>
            <p:nvPr userDrawn="1"/>
          </p:nvGrpSpPr>
          <p:grpSpPr>
            <a:xfrm>
              <a:off x="-2261220" y="3657183"/>
              <a:ext cx="2148167" cy="3180414"/>
              <a:chOff x="-2261220" y="2628888"/>
              <a:chExt cx="2148167" cy="3180414"/>
            </a:xfrm>
          </p:grpSpPr>
          <p:pic>
            <p:nvPicPr>
              <p:cNvPr id="2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6"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27" name="Gruppe 40"/>
              <p:cNvGrpSpPr/>
              <p:nvPr userDrawn="1"/>
            </p:nvGrpSpPr>
            <p:grpSpPr>
              <a:xfrm>
                <a:off x="-1426464" y="4317211"/>
                <a:ext cx="1313411" cy="1492091"/>
                <a:chOff x="-1426464" y="4279878"/>
                <a:chExt cx="1313411" cy="1492091"/>
              </a:xfrm>
            </p:grpSpPr>
            <p:pic>
              <p:nvPicPr>
                <p:cNvPr id="2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29"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sp>
          <p:nvSpPr>
            <p:cNvPr id="21"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2" name="Lige forbindelse 47"/>
            <p:cNvCxnSpPr>
              <a:endCxn id="21"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24"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 Placeholder 16"/>
          <p:cNvSpPr>
            <a:spLocks noGrp="1"/>
          </p:cNvSpPr>
          <p:nvPr>
            <p:ph type="body" sz="quarter" idx="16"/>
          </p:nvPr>
        </p:nvSpPr>
        <p:spPr>
          <a:xfrm>
            <a:off x="761501" y="5922000"/>
            <a:ext cx="2448000" cy="374400"/>
          </a:xfrm>
          <a:blipFill>
            <a:blip r:embed="rId4"/>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3069914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II - stor overskrif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6210" y="584200"/>
            <a:ext cx="8000445" cy="3863864"/>
          </a:xfrm>
        </p:spPr>
        <p:txBody>
          <a:bodyPr tIns="90000" anchor="t" anchorCtr="0"/>
          <a:lstStyle>
            <a:lvl1pPr>
              <a:defRPr sz="7200">
                <a:latin typeface="VIA Type Office Light" panose="02000503000000020004" pitchFamily="2" charset="0"/>
              </a:defRPr>
            </a:lvl1pPr>
          </a:lstStyle>
          <a:p>
            <a:r>
              <a:rPr lang="da-DK" dirty="0"/>
              <a:t>Overskrift</a:t>
            </a:r>
          </a:p>
        </p:txBody>
      </p:sp>
      <p:sp>
        <p:nvSpPr>
          <p:cNvPr id="4" name="Date Placeholder 3"/>
          <p:cNvSpPr>
            <a:spLocks noGrp="1"/>
          </p:cNvSpPr>
          <p:nvPr>
            <p:ph type="dt" sz="half" idx="10"/>
          </p:nvPr>
        </p:nvSpPr>
        <p:spPr/>
        <p:txBody>
          <a:bodyPr/>
          <a:lstStyle/>
          <a:p>
            <a:fld id="{CE55070E-790A-46FD-9D48-D45EBF8F5352}" type="datetime2">
              <a:rPr lang="da-DK" smtClean="0"/>
              <a:t>5. juli 2021</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2" name="AutoShape 4"/>
          <p:cNvSpPr>
            <a:spLocks/>
          </p:cNvSpPr>
          <p:nvPr userDrawn="1"/>
        </p:nvSpPr>
        <p:spPr bwMode="gray">
          <a:xfrm>
            <a:off x="-2600706" y="584200"/>
            <a:ext cx="249490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ord i overskrift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pic>
        <p:nvPicPr>
          <p:cNvPr id="102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354" y="1304766"/>
            <a:ext cx="2033304"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3"/>
          <p:cNvSpPr txBox="1"/>
          <p:nvPr userDrawn="1"/>
        </p:nvSpPr>
        <p:spPr>
          <a:xfrm>
            <a:off x="-3106458" y="1916113"/>
            <a:ext cx="2945633"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grpSp>
        <p:nvGrpSpPr>
          <p:cNvPr id="39" name="Group 7"/>
          <p:cNvGrpSpPr/>
          <p:nvPr userDrawn="1"/>
        </p:nvGrpSpPr>
        <p:grpSpPr>
          <a:xfrm>
            <a:off x="-2389014" y="3657183"/>
            <a:ext cx="2275961" cy="3180414"/>
            <a:chOff x="-2389014" y="3657183"/>
            <a:chExt cx="2275961" cy="3180414"/>
          </a:xfrm>
        </p:grpSpPr>
        <p:grpSp>
          <p:nvGrpSpPr>
            <p:cNvPr id="40" name="Gruppe 37"/>
            <p:cNvGrpSpPr/>
            <p:nvPr userDrawn="1"/>
          </p:nvGrpSpPr>
          <p:grpSpPr>
            <a:xfrm>
              <a:off x="-2261220" y="3657183"/>
              <a:ext cx="2148167" cy="3180414"/>
              <a:chOff x="-2261220" y="2628888"/>
              <a:chExt cx="2148167" cy="3180414"/>
            </a:xfrm>
          </p:grpSpPr>
          <p:pic>
            <p:nvPicPr>
              <p:cNvPr id="4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6"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7" name="Gruppe 40"/>
              <p:cNvGrpSpPr/>
              <p:nvPr userDrawn="1"/>
            </p:nvGrpSpPr>
            <p:grpSpPr>
              <a:xfrm>
                <a:off x="-1426464" y="4317211"/>
                <a:ext cx="1313411" cy="1492091"/>
                <a:chOff x="-1426464" y="4279878"/>
                <a:chExt cx="1313411" cy="1492091"/>
              </a:xfrm>
            </p:grpSpPr>
            <p:pic>
              <p:nvPicPr>
                <p:cNvPr id="4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9"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sp>
          <p:nvSpPr>
            <p:cNvPr id="41"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42" name="Lige forbindelse 47"/>
            <p:cNvCxnSpPr>
              <a:endCxn id="41"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4"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Text Placeholder 16"/>
          <p:cNvSpPr>
            <a:spLocks noGrp="1"/>
          </p:cNvSpPr>
          <p:nvPr>
            <p:ph type="body" sz="quarter" idx="16"/>
          </p:nvPr>
        </p:nvSpPr>
        <p:spPr>
          <a:xfrm>
            <a:off x="761501" y="5922000"/>
            <a:ext cx="2448000" cy="374400"/>
          </a:xfrm>
          <a:blipFill>
            <a:blip r:embed="rId5"/>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4027460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III - medium overskrif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9411" y="584200"/>
            <a:ext cx="7957246"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B57A022A-8D58-4EB5-933D-B3624268A1B8}" type="datetime2">
              <a:rPr lang="da-DK" smtClean="0"/>
              <a:t>5. juli 2021</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29" name="AutoShape 4"/>
          <p:cNvSpPr>
            <a:spLocks/>
          </p:cNvSpPr>
          <p:nvPr userDrawn="1"/>
        </p:nvSpPr>
        <p:spPr bwMode="gray">
          <a:xfrm>
            <a:off x="-2114501" y="584200"/>
            <a:ext cx="200869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30"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31"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 name="Group 7"/>
          <p:cNvGrpSpPr/>
          <p:nvPr userDrawn="1"/>
        </p:nvGrpSpPr>
        <p:grpSpPr>
          <a:xfrm>
            <a:off x="-2389014" y="3657183"/>
            <a:ext cx="2275961" cy="3180414"/>
            <a:chOff x="-2389014" y="3657183"/>
            <a:chExt cx="2275961" cy="3180414"/>
          </a:xfrm>
        </p:grpSpPr>
        <p:grpSp>
          <p:nvGrpSpPr>
            <p:cNvPr id="33" name="Gruppe 37"/>
            <p:cNvGrpSpPr/>
            <p:nvPr userDrawn="1"/>
          </p:nvGrpSpPr>
          <p:grpSpPr>
            <a:xfrm>
              <a:off x="-2261220" y="3657183"/>
              <a:ext cx="2148167" cy="3180414"/>
              <a:chOff x="-2261220" y="2628888"/>
              <a:chExt cx="2148167" cy="3180414"/>
            </a:xfrm>
          </p:grpSpPr>
          <p:pic>
            <p:nvPicPr>
              <p:cNvPr id="3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9"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0" name="Gruppe 40"/>
              <p:cNvGrpSpPr/>
              <p:nvPr userDrawn="1"/>
            </p:nvGrpSpPr>
            <p:grpSpPr>
              <a:xfrm>
                <a:off x="-1426464" y="4317211"/>
                <a:ext cx="1313411" cy="1492091"/>
                <a:chOff x="-1426464" y="4279878"/>
                <a:chExt cx="1313411" cy="1492091"/>
              </a:xfrm>
            </p:grpSpPr>
            <p:pic>
              <p:nvPicPr>
                <p:cNvPr id="41"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2"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sp>
          <p:nvSpPr>
            <p:cNvPr id="34"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35" name="Lige forbindelse 47"/>
            <p:cNvCxnSpPr>
              <a:endCxn id="34"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37"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ext Placeholder 16"/>
          <p:cNvSpPr>
            <a:spLocks noGrp="1"/>
          </p:cNvSpPr>
          <p:nvPr>
            <p:ph type="body" sz="quarter" idx="16"/>
          </p:nvPr>
        </p:nvSpPr>
        <p:spPr>
          <a:xfrm>
            <a:off x="761501" y="5922000"/>
            <a:ext cx="2448000" cy="374400"/>
          </a:xfrm>
          <a:blipFill>
            <a:blip r:embed="rId5"/>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1224323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III lys foto baggrund">
    <p:spTree>
      <p:nvGrpSpPr>
        <p:cNvPr id="1" name=""/>
        <p:cNvGrpSpPr/>
        <p:nvPr/>
      </p:nvGrpSpPr>
      <p:grpSpPr>
        <a:xfrm>
          <a:off x="0" y="0"/>
          <a:ext cx="0" cy="0"/>
          <a:chOff x="0" y="0"/>
          <a:chExt cx="0" cy="0"/>
        </a:xfrm>
      </p:grpSpPr>
      <p:sp>
        <p:nvSpPr>
          <p:cNvPr id="15" name="Rectangle 24"/>
          <p:cNvSpPr/>
          <p:nvPr userDrawn="1"/>
        </p:nvSpPr>
        <p:spPr>
          <a:xfrm>
            <a:off x="0" y="0"/>
            <a:ext cx="12188825"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11" name="Pladsholder til billede 7"/>
          <p:cNvSpPr>
            <a:spLocks noGrp="1"/>
          </p:cNvSpPr>
          <p:nvPr>
            <p:ph type="pic" sz="quarter" idx="15"/>
          </p:nvPr>
        </p:nvSpPr>
        <p:spPr>
          <a:xfrm>
            <a:off x="0" y="0"/>
            <a:ext cx="12188825" cy="6858000"/>
          </a:xfrm>
        </p:spPr>
        <p:txBody>
          <a:bodyPr tIns="864000" anchor="ctr" anchorCtr="0">
            <a:normAutofit/>
          </a:bodyPr>
          <a:lstStyle>
            <a:lvl1pPr marL="0" indent="0" algn="ctr">
              <a:buNone/>
              <a:defRPr sz="1800" spc="0" baseline="0">
                <a:solidFill>
                  <a:schemeClr val="tx1"/>
                </a:solidFill>
                <a:latin typeface="VIA Type Office Light" panose="02000503000000020004" pitchFamily="2" charset="0"/>
              </a:defRPr>
            </a:lvl1pPr>
          </a:lstStyle>
          <a:p>
            <a:r>
              <a:rPr lang="da-DK"/>
              <a:t>Klik på ikonet for at tilføje et billede</a:t>
            </a:r>
            <a:endParaRPr lang="en-GB" dirty="0"/>
          </a:p>
        </p:txBody>
      </p:sp>
      <p:sp>
        <p:nvSpPr>
          <p:cNvPr id="2" name="Title 1"/>
          <p:cNvSpPr>
            <a:spLocks noGrp="1"/>
          </p:cNvSpPr>
          <p:nvPr>
            <p:ph type="ctrTitle" hasCustomPrompt="1"/>
          </p:nvPr>
        </p:nvSpPr>
        <p:spPr>
          <a:xfrm>
            <a:off x="729411" y="584200"/>
            <a:ext cx="7957246"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0DFD41E8-EC1E-4E8C-92ED-17C3FFF31150}" type="datetime2">
              <a:rPr lang="da-DK" smtClean="0"/>
              <a:t>5. juli 2021</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6"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8"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9"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uppe 75"/>
          <p:cNvGrpSpPr>
            <a:grpSpLocks/>
          </p:cNvGrpSpPr>
          <p:nvPr userDrawn="1"/>
        </p:nvGrpSpPr>
        <p:grpSpPr bwMode="auto">
          <a:xfrm>
            <a:off x="12349650" y="1546869"/>
            <a:ext cx="2035175" cy="3053620"/>
            <a:chOff x="5186790" y="1517655"/>
            <a:chExt cx="2034660" cy="3052739"/>
          </a:xfrm>
        </p:grpSpPr>
        <p:sp>
          <p:nvSpPr>
            <p:cNvPr id="31"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billedet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32" name="Billede 7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uppe 78"/>
            <p:cNvGrpSpPr>
              <a:grpSpLocks/>
            </p:cNvGrpSpPr>
            <p:nvPr/>
          </p:nvGrpSpPr>
          <p:grpSpPr bwMode="auto">
            <a:xfrm>
              <a:off x="5186790" y="4191100"/>
              <a:ext cx="330061" cy="379294"/>
              <a:chOff x="1018031" y="6329953"/>
              <a:chExt cx="373412" cy="429112"/>
            </a:xfrm>
          </p:grpSpPr>
          <p:pic>
            <p:nvPicPr>
              <p:cNvPr id="34" name="Billed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20" name="Text Placeholder 16"/>
          <p:cNvSpPr>
            <a:spLocks noGrp="1"/>
          </p:cNvSpPr>
          <p:nvPr>
            <p:ph type="body" sz="quarter" idx="16"/>
          </p:nvPr>
        </p:nvSpPr>
        <p:spPr>
          <a:xfrm>
            <a:off x="761501" y="5922000"/>
            <a:ext cx="2448000" cy="374400"/>
          </a:xfrm>
          <a:blipFill>
            <a:blip r:embed="rId5"/>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3197281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ul Forside III">
    <p:spTree>
      <p:nvGrpSpPr>
        <p:cNvPr id="1" name=""/>
        <p:cNvGrpSpPr/>
        <p:nvPr/>
      </p:nvGrpSpPr>
      <p:grpSpPr>
        <a:xfrm>
          <a:off x="0" y="0"/>
          <a:ext cx="0" cy="0"/>
          <a:chOff x="0" y="0"/>
          <a:chExt cx="0" cy="0"/>
        </a:xfrm>
      </p:grpSpPr>
      <p:sp>
        <p:nvSpPr>
          <p:cNvPr id="25" name="Rectangle 24"/>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29411" y="584200"/>
            <a:ext cx="7957246"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6C80F7B1-E3AF-4D78-BD72-70C98E13A864}" type="datetime2">
              <a:rPr lang="da-DK" smtClean="0"/>
              <a:t>5. juli 2021</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16"/>
          <p:cNvSpPr>
            <a:spLocks noGrp="1"/>
          </p:cNvSpPr>
          <p:nvPr>
            <p:ph type="body" sz="quarter" idx="16"/>
          </p:nvPr>
        </p:nvSpPr>
        <p:spPr>
          <a:xfrm>
            <a:off x="761501" y="5922000"/>
            <a:ext cx="2448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1357024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ange Forside III">
    <p:spTree>
      <p:nvGrpSpPr>
        <p:cNvPr id="1" name=""/>
        <p:cNvGrpSpPr/>
        <p:nvPr/>
      </p:nvGrpSpPr>
      <p:grpSpPr>
        <a:xfrm>
          <a:off x="0" y="0"/>
          <a:ext cx="0" cy="0"/>
          <a:chOff x="0" y="0"/>
          <a:chExt cx="0" cy="0"/>
        </a:xfrm>
      </p:grpSpPr>
      <p:sp>
        <p:nvSpPr>
          <p:cNvPr id="25" name="Rectangle 24"/>
          <p:cNvSpPr/>
          <p:nvPr userDrawn="1"/>
        </p:nvSpPr>
        <p:spPr>
          <a:xfrm>
            <a:off x="0"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29410" y="584200"/>
            <a:ext cx="7957245"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F211F402-5048-41BF-9749-3BF71CDB1482}" type="datetime2">
              <a:rPr lang="da-DK" smtClean="0"/>
              <a:t>5. juli 2021</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6"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7"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8"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16"/>
          <p:cNvSpPr>
            <a:spLocks noGrp="1"/>
          </p:cNvSpPr>
          <p:nvPr>
            <p:ph type="body" sz="quarter" idx="16"/>
          </p:nvPr>
        </p:nvSpPr>
        <p:spPr>
          <a:xfrm>
            <a:off x="761501" y="5922000"/>
            <a:ext cx="2448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3285127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ød Forside III">
    <p:spTree>
      <p:nvGrpSpPr>
        <p:cNvPr id="1" name=""/>
        <p:cNvGrpSpPr/>
        <p:nvPr/>
      </p:nvGrpSpPr>
      <p:grpSpPr>
        <a:xfrm>
          <a:off x="0" y="0"/>
          <a:ext cx="0" cy="0"/>
          <a:chOff x="0" y="0"/>
          <a:chExt cx="0" cy="0"/>
        </a:xfrm>
      </p:grpSpPr>
      <p:sp>
        <p:nvSpPr>
          <p:cNvPr id="25" name="Rectangle 24"/>
          <p:cNvSpPr/>
          <p:nvPr userDrawn="1"/>
        </p:nvSpPr>
        <p:spPr>
          <a:xfrm>
            <a:off x="0" y="0"/>
            <a:ext cx="1218882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29411" y="584200"/>
            <a:ext cx="7957246"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FE9FCBD8-6BD6-4CD0-A34F-9628E32F31A1}" type="datetime2">
              <a:rPr lang="da-DK" smtClean="0"/>
              <a:t>5. juli 2021</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16"/>
          <p:cNvSpPr>
            <a:spLocks noGrp="1"/>
          </p:cNvSpPr>
          <p:nvPr>
            <p:ph type="body" sz="quarter" idx="16"/>
          </p:nvPr>
        </p:nvSpPr>
        <p:spPr>
          <a:xfrm>
            <a:off x="761501" y="5922000"/>
            <a:ext cx="2448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2580266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lla Forside III">
    <p:spTree>
      <p:nvGrpSpPr>
        <p:cNvPr id="1" name=""/>
        <p:cNvGrpSpPr/>
        <p:nvPr/>
      </p:nvGrpSpPr>
      <p:grpSpPr>
        <a:xfrm>
          <a:off x="0" y="0"/>
          <a:ext cx="0" cy="0"/>
          <a:chOff x="0" y="0"/>
          <a:chExt cx="0" cy="0"/>
        </a:xfrm>
      </p:grpSpPr>
      <p:sp>
        <p:nvSpPr>
          <p:cNvPr id="25" name="Rectangle 24"/>
          <p:cNvSpPr/>
          <p:nvPr userDrawn="1"/>
        </p:nvSpPr>
        <p:spPr>
          <a:xfrm>
            <a:off x="0" y="0"/>
            <a:ext cx="1218882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29411" y="584200"/>
            <a:ext cx="7957246"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7801" y="1835441"/>
            <a:ext cx="7918855"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26AA4C53-49E1-45B1-97B4-5A44CECA6D80}" type="datetime2">
              <a:rPr lang="da-DK" smtClean="0"/>
              <a:t>5. juli 2021</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5" name="AutoShape 4"/>
          <p:cNvSpPr>
            <a:spLocks/>
          </p:cNvSpPr>
          <p:nvPr userDrawn="1"/>
        </p:nvSpPr>
        <p:spPr bwMode="gray">
          <a:xfrm>
            <a:off x="-2928239" y="584200"/>
            <a:ext cx="282243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4540" y="1916113"/>
            <a:ext cx="2313715"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6612"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16"/>
          <p:cNvSpPr>
            <a:spLocks noGrp="1"/>
          </p:cNvSpPr>
          <p:nvPr>
            <p:ph type="body" sz="quarter" idx="16"/>
          </p:nvPr>
        </p:nvSpPr>
        <p:spPr>
          <a:xfrm>
            <a:off x="761501" y="5922000"/>
            <a:ext cx="2448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258026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973983" y="5920436"/>
            <a:ext cx="2447634" cy="374400"/>
          </a:xfrm>
          <a:prstGeom prst="rect">
            <a:avLst/>
          </a:prstGeom>
          <a:blipFill>
            <a:blip r:embed="rId26"/>
            <a:stretch>
              <a:fillRect/>
            </a:stretch>
          </a:blipFill>
        </p:spPr>
        <p:txBody>
          <a:bodyPr vert="horz" lIns="0" tIns="90000" rIns="0" bIns="0" rtlCol="0" anchor="t" anchorCtr="0"/>
          <a:lstStyle>
            <a:lvl1pPr algn="l">
              <a:lnSpc>
                <a:spcPct val="125000"/>
              </a:lnSpc>
              <a:defRPr sz="800">
                <a:solidFill>
                  <a:schemeClr val="tx1"/>
                </a:solidFill>
                <a:latin typeface="VIA Type Office Light" panose="02000503000000020004" pitchFamily="2" charset="0"/>
              </a:defRPr>
            </a:lvl1pPr>
          </a:lstStyle>
          <a:p>
            <a:fld id="{2ADC65D8-B92E-47FA-B276-FCCB39F8205B}" type="datetime2">
              <a:rPr lang="da-DK" smtClean="0"/>
              <a:t>5. juli 2021</a:t>
            </a:fld>
            <a:endParaRPr lang="da-DK" dirty="0"/>
          </a:p>
        </p:txBody>
      </p:sp>
      <p:sp>
        <p:nvSpPr>
          <p:cNvPr id="6" name="Slide Number Placeholder 5"/>
          <p:cNvSpPr>
            <a:spLocks noGrp="1"/>
          </p:cNvSpPr>
          <p:nvPr>
            <p:ph type="sldNum" sz="quarter" idx="4"/>
          </p:nvPr>
        </p:nvSpPr>
        <p:spPr>
          <a:xfrm>
            <a:off x="8973984" y="5925421"/>
            <a:ext cx="2447634" cy="374400"/>
          </a:xfrm>
          <a:prstGeom prst="rect">
            <a:avLst/>
          </a:prstGeom>
        </p:spPr>
        <p:txBody>
          <a:bodyPr vert="horz" lIns="0" tIns="0" rIns="0" bIns="0" rtlCol="0" anchor="b" anchorCtr="0"/>
          <a:lstStyle>
            <a:lvl1pPr algn="l">
              <a:defRPr sz="800">
                <a:solidFill>
                  <a:schemeClr val="tx1"/>
                </a:solidFill>
                <a:latin typeface="VIA Type Office Light" panose="02000503000000020004" pitchFamily="2" charset="0"/>
              </a:defRPr>
            </a:lvl1pPr>
          </a:lstStyle>
          <a:p>
            <a:fld id="{5BA07366-CB75-4AA8-9E5B-928B849F427C}" type="slidenum">
              <a:rPr lang="da-DK" smtClean="0"/>
              <a:pPr/>
              <a:t>‹nr.›</a:t>
            </a:fld>
            <a:endParaRPr lang="da-DK" dirty="0"/>
          </a:p>
        </p:txBody>
      </p:sp>
      <p:sp>
        <p:nvSpPr>
          <p:cNvPr id="2" name="Title Placeholder 1"/>
          <p:cNvSpPr>
            <a:spLocks noGrp="1"/>
          </p:cNvSpPr>
          <p:nvPr>
            <p:ph type="title"/>
          </p:nvPr>
        </p:nvSpPr>
        <p:spPr>
          <a:xfrm>
            <a:off x="697160" y="584200"/>
            <a:ext cx="10723516" cy="1194905"/>
          </a:xfrm>
          <a:prstGeom prst="rect">
            <a:avLst/>
          </a:prstGeom>
        </p:spPr>
        <p:txBody>
          <a:bodyPr vert="horz" lIns="0" tIns="10800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767208" y="1914397"/>
            <a:ext cx="10654409" cy="3924437"/>
          </a:xfrm>
          <a:prstGeom prst="rect">
            <a:avLst/>
          </a:prstGeom>
        </p:spPr>
        <p:txBody>
          <a:bodyPr vert="horz" lIns="0" tIns="0" rIns="0" bIns="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Footer Placeholder 4"/>
          <p:cNvSpPr>
            <a:spLocks noGrp="1"/>
          </p:cNvSpPr>
          <p:nvPr>
            <p:ph type="ftr" sz="quarter" idx="3"/>
          </p:nvPr>
        </p:nvSpPr>
        <p:spPr>
          <a:xfrm>
            <a:off x="3502172" y="5920437"/>
            <a:ext cx="2448345" cy="374001"/>
          </a:xfrm>
          <a:prstGeom prst="rect">
            <a:avLst/>
          </a:prstGeom>
          <a:blipFill>
            <a:blip r:embed="rId26"/>
            <a:stretch>
              <a:fillRect/>
            </a:stretch>
          </a:blipFill>
        </p:spPr>
        <p:txBody>
          <a:bodyPr vert="horz" lIns="0" tIns="90000" rIns="0" bIns="0" rtlCol="0" anchor="t" anchorCtr="0"/>
          <a:lstStyle>
            <a:lvl1pPr algn="l">
              <a:lnSpc>
                <a:spcPct val="125000"/>
              </a:lnSpc>
              <a:defRPr sz="800">
                <a:solidFill>
                  <a:schemeClr val="tx1"/>
                </a:solidFill>
                <a:latin typeface="VIA Type Office Light" panose="02000503000000020004" pitchFamily="2" charset="0"/>
              </a:defRPr>
            </a:lvl1pPr>
          </a:lstStyle>
          <a:p>
            <a:endParaRPr lang="da-DK" dirty="0"/>
          </a:p>
        </p:txBody>
      </p:sp>
    </p:spTree>
    <p:extLst>
      <p:ext uri="{BB962C8B-B14F-4D97-AF65-F5344CB8AC3E}">
        <p14:creationId xmlns:p14="http://schemas.microsoft.com/office/powerpoint/2010/main" val="438226050"/>
      </p:ext>
    </p:extLst>
  </p:cSld>
  <p:clrMap bg1="lt1" tx1="dk1" bg2="lt2" tx2="dk2" accent1="accent1" accent2="accent2" accent3="accent3" accent4="accent4" accent5="accent5" accent6="accent6" hlink="hlink" folHlink="folHlink"/>
  <p:sldLayoutIdLst>
    <p:sldLayoutId id="2147483649" r:id="rId1"/>
    <p:sldLayoutId id="2147483680" r:id="rId2"/>
    <p:sldLayoutId id="2147483662" r:id="rId3"/>
    <p:sldLayoutId id="2147483661" r:id="rId4"/>
    <p:sldLayoutId id="2147483665" r:id="rId5"/>
    <p:sldLayoutId id="2147483667" r:id="rId6"/>
    <p:sldLayoutId id="2147483668" r:id="rId7"/>
    <p:sldLayoutId id="2147483669" r:id="rId8"/>
    <p:sldLayoutId id="2147483670" r:id="rId9"/>
    <p:sldLayoutId id="2147483671" r:id="rId10"/>
    <p:sldLayoutId id="2147483672" r:id="rId11"/>
    <p:sldLayoutId id="2147483673" r:id="rId12"/>
    <p:sldLayoutId id="2147483663" r:id="rId13"/>
    <p:sldLayoutId id="2147483664" r:id="rId14"/>
    <p:sldLayoutId id="2147483666" r:id="rId15"/>
    <p:sldLayoutId id="2147483650" r:id="rId16"/>
    <p:sldLayoutId id="2147483674" r:id="rId17"/>
    <p:sldLayoutId id="2147483679" r:id="rId18"/>
    <p:sldLayoutId id="2147483682" r:id="rId19"/>
    <p:sldLayoutId id="2147483676" r:id="rId20"/>
    <p:sldLayoutId id="2147483683" r:id="rId21"/>
    <p:sldLayoutId id="2147483684" r:id="rId22"/>
    <p:sldLayoutId id="2147483678" r:id="rId23"/>
    <p:sldLayoutId id="2147483655" r:id="rId24"/>
  </p:sldLayoutIdLst>
  <p:hf hdr="0"/>
  <p:txStyles>
    <p:titleStyle>
      <a:lvl1pPr algn="l" defTabSz="914400" rtl="0" eaLnBrk="1" latinLnBrk="0" hangingPunct="1">
        <a:lnSpc>
          <a:spcPct val="73000"/>
        </a:lnSpc>
        <a:spcBef>
          <a:spcPct val="0"/>
        </a:spcBef>
        <a:buNone/>
        <a:defRPr sz="4800" kern="1200" spc="-250" baseline="0">
          <a:solidFill>
            <a:schemeClr val="tx1"/>
          </a:solidFill>
          <a:latin typeface="VIA Type Office Light" panose="02000503000000020004" pitchFamily="2" charset="0"/>
          <a:ea typeface="+mj-ea"/>
          <a:cs typeface="+mj-cs"/>
        </a:defRPr>
      </a:lvl1pPr>
    </p:titleStyle>
    <p:bodyStyle>
      <a:lvl1pPr marL="450000" indent="-450000" algn="l" defTabSz="914400" rtl="0" eaLnBrk="1" latinLnBrk="0" hangingPunct="1">
        <a:lnSpc>
          <a:spcPct val="100000"/>
        </a:lnSpc>
        <a:spcBef>
          <a:spcPct val="20000"/>
        </a:spcBef>
        <a:buFont typeface="VIA Type Office" panose="02000503000000020004" pitchFamily="2" charset="0"/>
        <a:buChar char="–"/>
        <a:defRPr sz="2500" kern="1200" spc="-100" baseline="0">
          <a:solidFill>
            <a:schemeClr val="tx1"/>
          </a:solidFill>
          <a:latin typeface="+mn-lt"/>
          <a:ea typeface="+mn-ea"/>
          <a:cs typeface="+mn-cs"/>
        </a:defRPr>
      </a:lvl1pPr>
      <a:lvl2pPr marL="918000" indent="-450000" algn="l" defTabSz="914400" rtl="0" eaLnBrk="1" latinLnBrk="0" hangingPunct="1">
        <a:spcBef>
          <a:spcPts val="600"/>
        </a:spcBef>
        <a:buFont typeface="VIA Type Office" panose="02000503000000020004" pitchFamily="2" charset="0"/>
        <a:buChar char="–"/>
        <a:defRPr sz="1800" kern="1200" spc="-90" baseline="0">
          <a:solidFill>
            <a:schemeClr val="tx1"/>
          </a:solidFill>
          <a:latin typeface="+mn-lt"/>
          <a:ea typeface="+mn-ea"/>
          <a:cs typeface="+mn-cs"/>
        </a:defRPr>
      </a:lvl2pPr>
      <a:lvl3pPr marL="1378800" indent="-450000" algn="l" defTabSz="914400" rtl="0" eaLnBrk="1" latinLnBrk="0" hangingPunct="1">
        <a:lnSpc>
          <a:spcPct val="89000"/>
        </a:lnSpc>
        <a:spcBef>
          <a:spcPts val="600"/>
        </a:spcBef>
        <a:buFont typeface="VIA Type Office" panose="02000503000000020004" pitchFamily="2" charset="0"/>
        <a:buChar char="–"/>
        <a:defRPr sz="1400" kern="1200" spc="-50" baseline="0">
          <a:solidFill>
            <a:schemeClr val="tx1"/>
          </a:solidFill>
          <a:latin typeface="+mn-lt"/>
          <a:ea typeface="+mn-ea"/>
          <a:cs typeface="+mn-cs"/>
        </a:defRPr>
      </a:lvl3pPr>
      <a:lvl4pPr marL="1836000" indent="-450000" algn="l" defTabSz="914400" rtl="0" eaLnBrk="1" latinLnBrk="0" hangingPunct="1">
        <a:lnSpc>
          <a:spcPct val="97000"/>
        </a:lnSpc>
        <a:spcBef>
          <a:spcPts val="600"/>
        </a:spcBef>
        <a:buFont typeface="VIA Type Office" panose="02000503000000020004" pitchFamily="2" charset="0"/>
        <a:buChar char="–"/>
        <a:defRPr sz="1050" kern="1200">
          <a:solidFill>
            <a:schemeClr val="tx1"/>
          </a:solidFill>
          <a:latin typeface="+mn-lt"/>
          <a:ea typeface="+mn-ea"/>
          <a:cs typeface="+mn-cs"/>
        </a:defRPr>
      </a:lvl4pPr>
      <a:lvl5pPr marL="1836000" indent="-450000" algn="l" defTabSz="914400" rtl="0" eaLnBrk="1" latinLnBrk="0" hangingPunct="1">
        <a:lnSpc>
          <a:spcPct val="97000"/>
        </a:lnSpc>
        <a:spcBef>
          <a:spcPts val="600"/>
        </a:spcBef>
        <a:buFont typeface="VIA Type Office" panose="02000503000000020004" pitchFamily="2"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1.xml"/><Relationship Id="rId5" Type="http://schemas.openxmlformats.org/officeDocument/2006/relationships/hyperlink" Target="https://unsplash.com/s/photos/nursery-children?utm_source=unsplash&amp;utm_medium=referral&amp;utm_content=creditCopyText" TargetMode="External"/><Relationship Id="rId4" Type="http://schemas.openxmlformats.org/officeDocument/2006/relationships/hyperlink" Target="https://unsplash.com/@sharonmccutcheon?utm_source=unsplash&amp;utm_medium=referral&amp;utm_content=creditCopyText"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unsplash.com/@markusspiske?utm_source=unsplash&amp;utm_medium=referral&amp;utm_content=creditCopyText" TargetMode="Externa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hyperlink" Target="https://unsplash.com/s/photos/small-children?utm_source=unsplash&amp;utm_medium=referral&amp;utm_content=creditCopyText" TargetMode="External"/><Relationship Id="rId5" Type="http://schemas.openxmlformats.org/officeDocument/2006/relationships/image" Target="../media/image20.png"/><Relationship Id="rId4" Type="http://schemas.openxmlformats.org/officeDocument/2006/relationships/hyperlink" Target="https://unsplash.com/s/photos/nursery-children?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unsplash.com/@markusspiske?utm_source=unsplash&amp;utm_medium=referral&amp;utm_content=creditCopyText" TargetMode="Externa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hyperlink" Target="https://unsplash.com/s/photos/small-children?utm_source=unsplash&amp;utm_medium=referral&amp;utm_content=creditCopyText" TargetMode="External"/><Relationship Id="rId5" Type="http://schemas.openxmlformats.org/officeDocument/2006/relationships/image" Target="../media/image20.png"/><Relationship Id="rId4" Type="http://schemas.openxmlformats.org/officeDocument/2006/relationships/hyperlink" Target="https://unsplash.com/s/photos/nursery-children?utm_source=unsplash&amp;utm_medium=referral&amp;utm_content=creditCopyTex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unsplash.com/s/photos/small-children?utm_source=unsplash&amp;utm_medium=referral&amp;utm_content=creditCopyText"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hyperlink" Target="https://unsplash.com/@krakenimages?utm_source=unsplash&amp;utm_medium=referral&amp;utm_content=creditCopyText" TargetMode="External"/><Relationship Id="rId5" Type="http://schemas.openxmlformats.org/officeDocument/2006/relationships/hyperlink" Target="https://www.epaper.dk/buplforbund/boernogunge/2021/b_u-3-21-epaper/" TargetMode="External"/><Relationship Id="rId4" Type="http://schemas.openxmlformats.org/officeDocument/2006/relationships/hyperlink" Target="https://emu.dk/dagtilbud/podcast/boernehoejde-en-faglig-podcast-om-paedagogik-og-laereplan-nye-afsnit?b=t436-n8027"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1.xml"/><Relationship Id="rId7" Type="http://schemas.microsoft.com/office/2017/06/relationships/model3d" Target="../media/model3d1.glb"/><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hyperlink" Target="https://unsplash.com/s/photos/small-children?utm_source=unsplash&amp;utm_medium=referral&amp;utm_content=creditCopyText" TargetMode="External"/><Relationship Id="rId4" Type="http://schemas.openxmlformats.org/officeDocument/2006/relationships/hyperlink" Target="https://unsplash.com/@jwwhitt?utm_source=unsplash&amp;utm_medium=referral&amp;utm_content=creditCopyTex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hyperlink" Target="https://unsplash.com/s/photos/nursery-children?utm_source=unsplash&amp;utm_medium=referral&amp;utm_content=creditCopyText" TargetMode="External"/><Relationship Id="rId4" Type="http://schemas.openxmlformats.org/officeDocument/2006/relationships/hyperlink" Target="https://unsplash.com/@krakenimages?utm_source=unsplash&amp;utm_medium=referral&amp;utm_content=creditCopyText"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2.xml"/><Relationship Id="rId7" Type="http://schemas.microsoft.com/office/2017/06/relationships/model3d" Target="../media/model3d1.glb"/><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hyperlink" Target="https://unsplash.com/s/photos/small-children?utm_source=unsplash&amp;utm_medium=referral&amp;utm_content=creditCopyText" TargetMode="External"/><Relationship Id="rId4" Type="http://schemas.openxmlformats.org/officeDocument/2006/relationships/hyperlink" Target="https://unsplash.com/@little_klein?utm_source=unsplash&amp;utm_medium=referral&amp;utm_content=creditCopyText"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3.xml"/><Relationship Id="rId7" Type="http://schemas.microsoft.com/office/2017/06/relationships/model3d" Target="../media/model3d1.glb"/><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hyperlink" Target="https://unsplash.com/@senjuti?utm_source=unsplash&amp;utm_medium=referral&amp;utm_content=creditCopyText" TargetMode="External"/><Relationship Id="rId2" Type="http://schemas.openxmlformats.org/officeDocument/2006/relationships/image" Target="../media/image18.png"/><Relationship Id="rId1" Type="http://schemas.openxmlformats.org/officeDocument/2006/relationships/slideLayout" Target="../slideLayouts/slideLayout20.xml"/><Relationship Id="rId4" Type="http://schemas.openxmlformats.org/officeDocument/2006/relationships/hyperlink" Target="https://unsplash.com/s/photos/young-children?utm_source=unsplash&amp;utm_medium=referral&amp;utm_content=creditCopyTex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hyperlink" Target="https://unsplash.com/s/photos/nursery-children?utm_source=unsplash&amp;utm_medium=referral&amp;utm_content=creditCopyText" TargetMode="External"/><Relationship Id="rId4" Type="http://schemas.openxmlformats.org/officeDocument/2006/relationships/hyperlink" Target="https://unsplash.com/@markusspiske?utm_source=unsplash&amp;utm_medium=referral&amp;utm_content=creditCopyTex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57B93301-D795-4221-934F-DD6D2C6C86BF}"/>
              </a:ext>
            </a:extLst>
          </p:cNvPr>
          <p:cNvSpPr>
            <a:spLocks noGrp="1"/>
          </p:cNvSpPr>
          <p:nvPr>
            <p:ph type="pic" sz="quarter" idx="14"/>
          </p:nvPr>
        </p:nvSpPr>
        <p:spPr/>
      </p:sp>
      <p:sp>
        <p:nvSpPr>
          <p:cNvPr id="5" name="Pladsholder til dato 4">
            <a:extLst>
              <a:ext uri="{FF2B5EF4-FFF2-40B4-BE49-F238E27FC236}">
                <a16:creationId xmlns:a16="http://schemas.microsoft.com/office/drawing/2014/main" id="{5A0FE3DE-0DA4-4803-BF75-909F779A8D8B}"/>
              </a:ext>
            </a:extLst>
          </p:cNvPr>
          <p:cNvSpPr>
            <a:spLocks noGrp="1"/>
          </p:cNvSpPr>
          <p:nvPr>
            <p:ph type="dt" sz="half" idx="10"/>
          </p:nvPr>
        </p:nvSpPr>
        <p:spPr/>
        <p:txBody>
          <a:bodyPr/>
          <a:lstStyle/>
          <a:p>
            <a:fld id="{A402C3EB-7369-4B36-88F3-153F140490E6}" type="datetime2">
              <a:rPr lang="da-DK" smtClean="0"/>
              <a:t>6. juli 2021</a:t>
            </a:fld>
            <a:endParaRPr lang="da-DK" dirty="0"/>
          </a:p>
        </p:txBody>
      </p:sp>
      <p:sp>
        <p:nvSpPr>
          <p:cNvPr id="7" name="Pladsholder til slidenummer 6">
            <a:extLst>
              <a:ext uri="{FF2B5EF4-FFF2-40B4-BE49-F238E27FC236}">
                <a16:creationId xmlns:a16="http://schemas.microsoft.com/office/drawing/2014/main" id="{2A8E1A64-E2D9-48FC-A1FC-7EC58098A6F8}"/>
              </a:ext>
            </a:extLst>
          </p:cNvPr>
          <p:cNvSpPr>
            <a:spLocks noGrp="1"/>
          </p:cNvSpPr>
          <p:nvPr>
            <p:ph type="sldNum" sz="quarter" idx="11"/>
          </p:nvPr>
        </p:nvSpPr>
        <p:spPr/>
        <p:txBody>
          <a:bodyPr/>
          <a:lstStyle/>
          <a:p>
            <a:fld id="{5BA07366-CB75-4AA8-9E5B-928B849F427C}" type="slidenum">
              <a:rPr lang="da-DK" smtClean="0"/>
              <a:t>1</a:t>
            </a:fld>
            <a:endParaRPr lang="da-DK" dirty="0"/>
          </a:p>
        </p:txBody>
      </p:sp>
      <p:sp>
        <p:nvSpPr>
          <p:cNvPr id="6" name="Pladsholder til sidefod 5">
            <a:extLst>
              <a:ext uri="{FF2B5EF4-FFF2-40B4-BE49-F238E27FC236}">
                <a16:creationId xmlns:a16="http://schemas.microsoft.com/office/drawing/2014/main" id="{12D6DF78-D7D9-47AA-A89A-65585EFB39AE}"/>
              </a:ext>
            </a:extLst>
          </p:cNvPr>
          <p:cNvSpPr>
            <a:spLocks noGrp="1"/>
          </p:cNvSpPr>
          <p:nvPr>
            <p:ph type="ftr" sz="quarter" idx="12"/>
          </p:nvPr>
        </p:nvSpPr>
        <p:spPr/>
        <p:txBody>
          <a:bodyPr/>
          <a:lstStyle/>
          <a:p>
            <a:endParaRPr lang="da-DK" dirty="0"/>
          </a:p>
        </p:txBody>
      </p:sp>
      <p:sp>
        <p:nvSpPr>
          <p:cNvPr id="10" name="Pladsholder til tekst 9">
            <a:extLst>
              <a:ext uri="{FF2B5EF4-FFF2-40B4-BE49-F238E27FC236}">
                <a16:creationId xmlns:a16="http://schemas.microsoft.com/office/drawing/2014/main" id="{FC0B9DC2-CF79-4BBA-ADAF-DE3D15F1D9FB}"/>
              </a:ext>
            </a:extLst>
          </p:cNvPr>
          <p:cNvSpPr>
            <a:spLocks noGrp="1"/>
          </p:cNvSpPr>
          <p:nvPr>
            <p:ph type="body" sz="quarter" idx="16"/>
          </p:nvPr>
        </p:nvSpPr>
        <p:spPr/>
        <p:txBody>
          <a:bodyPr/>
          <a:lstStyle/>
          <a:p>
            <a:endParaRPr lang="da-DK"/>
          </a:p>
        </p:txBody>
      </p:sp>
      <p:pic>
        <p:nvPicPr>
          <p:cNvPr id="11" name="Billede 10">
            <a:extLst>
              <a:ext uri="{FF2B5EF4-FFF2-40B4-BE49-F238E27FC236}">
                <a16:creationId xmlns:a16="http://schemas.microsoft.com/office/drawing/2014/main" id="{A6532AE9-0E14-451A-AB9C-BE0E29D4E57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77" y="0"/>
            <a:ext cx="12307577" cy="6858000"/>
          </a:xfrm>
          <a:prstGeom prst="rect">
            <a:avLst/>
          </a:prstGeom>
          <a:noFill/>
          <a:ln>
            <a:noFill/>
          </a:ln>
        </p:spPr>
      </p:pic>
      <p:sp>
        <p:nvSpPr>
          <p:cNvPr id="12" name="Tekstfelt 11">
            <a:extLst>
              <a:ext uri="{FF2B5EF4-FFF2-40B4-BE49-F238E27FC236}">
                <a16:creationId xmlns:a16="http://schemas.microsoft.com/office/drawing/2014/main" id="{8A5F9F92-126A-4328-8842-21970467A7A0}"/>
              </a:ext>
            </a:extLst>
          </p:cNvPr>
          <p:cNvSpPr txBox="1"/>
          <p:nvPr/>
        </p:nvSpPr>
        <p:spPr>
          <a:xfrm>
            <a:off x="601574" y="259522"/>
            <a:ext cx="10985675" cy="1738938"/>
          </a:xfrm>
          <a:prstGeom prst="rect">
            <a:avLst/>
          </a:prstGeom>
          <a:noFill/>
        </p:spPr>
        <p:txBody>
          <a:bodyPr wrap="square" lIns="0" tIns="0" rIns="0" bIns="0" rtlCol="0">
            <a:spAutoFit/>
          </a:bodyPr>
          <a:lstStyle/>
          <a:p>
            <a:pPr algn="ctr">
              <a:spcBef>
                <a:spcPts val="600"/>
              </a:spcBef>
            </a:pPr>
            <a:r>
              <a:rPr lang="da-DK" sz="5400" spc="-100" dirty="0"/>
              <a:t>Børneperspektivet og børnesynet </a:t>
            </a:r>
          </a:p>
          <a:p>
            <a:pPr algn="ctr">
              <a:spcBef>
                <a:spcPts val="600"/>
              </a:spcBef>
            </a:pPr>
            <a:r>
              <a:rPr lang="da-DK" sz="5400" spc="-100" dirty="0"/>
              <a:t>– hvad er hvad?</a:t>
            </a:r>
            <a:endParaRPr lang="da-DK" sz="5400" kern="1200" spc="-100" baseline="0" noProof="0" dirty="0" err="1">
              <a:solidFill>
                <a:schemeClr val="tx1"/>
              </a:solidFill>
              <a:latin typeface="+mn-lt"/>
              <a:ea typeface="+mn-ea"/>
              <a:cs typeface="+mn-cs"/>
            </a:endParaRPr>
          </a:p>
        </p:txBody>
      </p:sp>
      <p:sp>
        <p:nvSpPr>
          <p:cNvPr id="14" name="Rektangel 13">
            <a:extLst>
              <a:ext uri="{FF2B5EF4-FFF2-40B4-BE49-F238E27FC236}">
                <a16:creationId xmlns:a16="http://schemas.microsoft.com/office/drawing/2014/main" id="{19E3BFDC-35D2-4166-88B6-BBB3874F880D}"/>
              </a:ext>
            </a:extLst>
          </p:cNvPr>
          <p:cNvSpPr/>
          <p:nvPr/>
        </p:nvSpPr>
        <p:spPr>
          <a:xfrm>
            <a:off x="4875299" y="6188124"/>
            <a:ext cx="6564721" cy="523220"/>
          </a:xfrm>
          <a:prstGeom prst="rect">
            <a:avLst/>
          </a:prstGeom>
        </p:spPr>
        <p:txBody>
          <a:bodyPr wrap="square">
            <a:spAutoFit/>
          </a:bodyPr>
          <a:lstStyle/>
          <a:p>
            <a:pPr algn="ctr"/>
            <a:r>
              <a:rPr lang="nl-NL" sz="2800" dirty="0"/>
              <a:t>v/Anette Boye Koch, ph.d. &amp; docent </a:t>
            </a:r>
          </a:p>
        </p:txBody>
      </p:sp>
      <p:pic>
        <p:nvPicPr>
          <p:cNvPr id="15" name="Billede 14">
            <a:extLst>
              <a:ext uri="{FF2B5EF4-FFF2-40B4-BE49-F238E27FC236}">
                <a16:creationId xmlns:a16="http://schemas.microsoft.com/office/drawing/2014/main" id="{E96D0A8D-4D51-4C24-88EB-163B26E157F7}"/>
              </a:ext>
            </a:extLst>
          </p:cNvPr>
          <p:cNvPicPr>
            <a:picLocks noChangeAspect="1"/>
          </p:cNvPicPr>
          <p:nvPr/>
        </p:nvPicPr>
        <p:blipFill>
          <a:blip r:embed="rId3"/>
          <a:stretch>
            <a:fillRect/>
          </a:stretch>
        </p:blipFill>
        <p:spPr>
          <a:xfrm>
            <a:off x="11421617" y="6180576"/>
            <a:ext cx="528953" cy="538315"/>
          </a:xfrm>
          <a:prstGeom prst="rect">
            <a:avLst/>
          </a:prstGeom>
        </p:spPr>
      </p:pic>
      <p:sp>
        <p:nvSpPr>
          <p:cNvPr id="16" name="Tekstfelt 15">
            <a:extLst>
              <a:ext uri="{FF2B5EF4-FFF2-40B4-BE49-F238E27FC236}">
                <a16:creationId xmlns:a16="http://schemas.microsoft.com/office/drawing/2014/main" id="{3E683A22-BDB9-4B77-ABAA-7FC39FBD691F}"/>
              </a:ext>
            </a:extLst>
          </p:cNvPr>
          <p:cNvSpPr txBox="1"/>
          <p:nvPr/>
        </p:nvSpPr>
        <p:spPr>
          <a:xfrm>
            <a:off x="10006354" y="5764068"/>
            <a:ext cx="1944216" cy="369332"/>
          </a:xfrm>
          <a:prstGeom prst="rect">
            <a:avLst/>
          </a:prstGeom>
          <a:noFill/>
        </p:spPr>
        <p:txBody>
          <a:bodyPr wrap="square" lIns="0" tIns="0" rIns="0" bIns="0" rtlCol="0">
            <a:spAutoFit/>
          </a:bodyPr>
          <a:lstStyle/>
          <a:p>
            <a:pPr marL="0" indent="0" algn="r" defTabSz="914400" rtl="0" eaLnBrk="1" latinLnBrk="0" hangingPunct="1">
              <a:lnSpc>
                <a:spcPct val="100000"/>
              </a:lnSpc>
              <a:buFont typeface="VIA Type Office" panose="02000503000000020004" pitchFamily="2" charset="0"/>
              <a:buNone/>
            </a:pPr>
            <a:r>
              <a:rPr lang="da-DK" sz="1200" kern="1200" spc="-100" baseline="0" noProof="0" dirty="0">
                <a:solidFill>
                  <a:schemeClr val="tx1"/>
                </a:solidFill>
                <a:latin typeface="+mn-lt"/>
                <a:ea typeface="+mn-ea"/>
                <a:cs typeface="+mn-cs"/>
              </a:rPr>
              <a:t>Gør tanke til handling</a:t>
            </a:r>
          </a:p>
          <a:p>
            <a:pPr marL="0" indent="0" algn="r" defTabSz="914400" rtl="0" eaLnBrk="1" latinLnBrk="0" hangingPunct="1">
              <a:lnSpc>
                <a:spcPct val="100000"/>
              </a:lnSpc>
              <a:buFont typeface="VIA Type Office" panose="02000503000000020004" pitchFamily="2" charset="0"/>
              <a:buNone/>
            </a:pPr>
            <a:r>
              <a:rPr lang="da-DK" sz="1200" b="1" spc="-100" dirty="0"/>
              <a:t>VIA University College</a:t>
            </a:r>
            <a:endParaRPr lang="da-DK" sz="1200" b="1" kern="1200" spc="-100" baseline="0" noProof="0" dirty="0" err="1">
              <a:solidFill>
                <a:schemeClr val="tx1"/>
              </a:solidFill>
              <a:latin typeface="+mn-lt"/>
              <a:ea typeface="+mn-ea"/>
              <a:cs typeface="+mn-cs"/>
            </a:endParaRPr>
          </a:p>
        </p:txBody>
      </p:sp>
      <p:sp>
        <p:nvSpPr>
          <p:cNvPr id="17" name="Rektangel 16">
            <a:extLst>
              <a:ext uri="{FF2B5EF4-FFF2-40B4-BE49-F238E27FC236}">
                <a16:creationId xmlns:a16="http://schemas.microsoft.com/office/drawing/2014/main" id="{A9B67BE5-D43A-4DF1-B753-5935C137846E}"/>
              </a:ext>
            </a:extLst>
          </p:cNvPr>
          <p:cNvSpPr/>
          <p:nvPr/>
        </p:nvSpPr>
        <p:spPr>
          <a:xfrm>
            <a:off x="-27702" y="6639735"/>
            <a:ext cx="1882247" cy="218265"/>
          </a:xfrm>
          <a:prstGeom prst="rect">
            <a:avLst/>
          </a:prstGeom>
        </p:spPr>
        <p:txBody>
          <a:bodyPr wrap="none">
            <a:spAutoFit/>
          </a:bodyPr>
          <a:lstStyle/>
          <a:p>
            <a:pPr>
              <a:lnSpc>
                <a:spcPct val="107000"/>
              </a:lnSpc>
              <a:spcAft>
                <a:spcPts val="800"/>
              </a:spcAft>
              <a:tabLst>
                <a:tab pos="1809750" algn="l"/>
              </a:tabLst>
            </a:pPr>
            <a:r>
              <a:rPr lang="en-US" sz="800" u="sng" dirty="0" err="1">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Foto</a:t>
            </a:r>
            <a:r>
              <a:rPr lang="en-US" sz="800" u="sng"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 </a:t>
            </a:r>
            <a:r>
              <a:rPr lang="en-US" sz="800" u="sng" dirty="0" err="1">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af</a:t>
            </a:r>
            <a:r>
              <a:rPr lang="en-US" sz="800" u="sng"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 Sharon McCutcheon</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på</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u="sng" dirty="0" err="1">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Unsplash</a:t>
            </a:r>
            <a:endParaRPr lang="da-DK" sz="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1426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9BC8354C-EE60-4F20-A270-7ECC1A5BD4B5}"/>
              </a:ext>
            </a:extLst>
          </p:cNvPr>
          <p:cNvSpPr>
            <a:spLocks noGrp="1"/>
          </p:cNvSpPr>
          <p:nvPr>
            <p:ph type="dt" sz="half" idx="10"/>
          </p:nvPr>
        </p:nvSpPr>
        <p:spPr/>
        <p:txBody>
          <a:bodyPr/>
          <a:lstStyle/>
          <a:p>
            <a:fld id="{5855212D-A239-44D3-B25B-09851D6177DA}" type="datetime2">
              <a:rPr lang="da-DK" smtClean="0"/>
              <a:t>6. juli 2021</a:t>
            </a:fld>
            <a:endParaRPr lang="da-DK" dirty="0"/>
          </a:p>
        </p:txBody>
      </p:sp>
      <p:sp>
        <p:nvSpPr>
          <p:cNvPr id="4" name="Pladsholder til slidenummer 3">
            <a:extLst>
              <a:ext uri="{FF2B5EF4-FFF2-40B4-BE49-F238E27FC236}">
                <a16:creationId xmlns:a16="http://schemas.microsoft.com/office/drawing/2014/main" id="{91888A6C-BCFA-40FA-B645-2F99D56718D1}"/>
              </a:ext>
            </a:extLst>
          </p:cNvPr>
          <p:cNvSpPr>
            <a:spLocks noGrp="1"/>
          </p:cNvSpPr>
          <p:nvPr>
            <p:ph type="sldNum" sz="quarter" idx="11"/>
          </p:nvPr>
        </p:nvSpPr>
        <p:spPr/>
        <p:txBody>
          <a:bodyPr/>
          <a:lstStyle/>
          <a:p>
            <a:fld id="{5BA07366-CB75-4AA8-9E5B-928B849F427C}" type="slidenum">
              <a:rPr lang="da-DK" smtClean="0"/>
              <a:pPr/>
              <a:t>10</a:t>
            </a:fld>
            <a:endParaRPr lang="da-DK" dirty="0"/>
          </a:p>
        </p:txBody>
      </p:sp>
      <p:sp>
        <p:nvSpPr>
          <p:cNvPr id="2" name="Titel 1">
            <a:extLst>
              <a:ext uri="{FF2B5EF4-FFF2-40B4-BE49-F238E27FC236}">
                <a16:creationId xmlns:a16="http://schemas.microsoft.com/office/drawing/2014/main" id="{B7F6809A-6D49-4C4C-B5D3-6CA9F3A25FA1}"/>
              </a:ext>
            </a:extLst>
          </p:cNvPr>
          <p:cNvSpPr>
            <a:spLocks noGrp="1"/>
          </p:cNvSpPr>
          <p:nvPr>
            <p:ph type="title"/>
          </p:nvPr>
        </p:nvSpPr>
        <p:spPr>
          <a:xfrm>
            <a:off x="358676" y="284312"/>
            <a:ext cx="5254945" cy="1808130"/>
          </a:xfrm>
        </p:spPr>
        <p:txBody>
          <a:bodyPr/>
          <a:lstStyle/>
          <a:p>
            <a:r>
              <a:rPr lang="da-DK" b="1" dirty="0"/>
              <a:t>Jakken – </a:t>
            </a:r>
            <a:r>
              <a:rPr lang="da-DK" b="1" dirty="0">
                <a:solidFill>
                  <a:schemeClr val="accent3">
                    <a:lumMod val="50000"/>
                  </a:schemeClr>
                </a:solidFill>
              </a:rPr>
              <a:t>version I</a:t>
            </a:r>
          </a:p>
        </p:txBody>
      </p:sp>
      <p:sp>
        <p:nvSpPr>
          <p:cNvPr id="9" name="Pladsholder til tekst 8">
            <a:extLst>
              <a:ext uri="{FF2B5EF4-FFF2-40B4-BE49-F238E27FC236}">
                <a16:creationId xmlns:a16="http://schemas.microsoft.com/office/drawing/2014/main" id="{86D5FC76-6F32-4F59-A9CF-61B2070AC83C}"/>
              </a:ext>
            </a:extLst>
          </p:cNvPr>
          <p:cNvSpPr>
            <a:spLocks noGrp="1"/>
          </p:cNvSpPr>
          <p:nvPr>
            <p:ph type="body" sz="quarter" idx="19"/>
          </p:nvPr>
        </p:nvSpPr>
        <p:spPr>
          <a:xfrm>
            <a:off x="333772" y="1268760"/>
            <a:ext cx="5619967" cy="5328592"/>
          </a:xfrm>
        </p:spPr>
        <p:txBody>
          <a:bodyPr>
            <a:normAutofit/>
          </a:bodyPr>
          <a:lstStyle/>
          <a:p>
            <a:r>
              <a:rPr lang="da-DK" dirty="0"/>
              <a:t>”I vores dagtilbud har vi tit problemer i garderoben, når børnene skal ud på legepladsen. Der er særligt én dreng, som altid skaber konflikter med de andre børn. For eksempel, når han svinger rundt med sin jakke og rammer dem, eller når han bare stormer rundt og larmer. Vi har forsøgt mange tiltag med at skælde ud, tage børn ud i mindre hold, være flere voksne. Men lige meget  hjælper det. Når han kommer derud, er der simpelthen uro. Der er bare hele tiden konflikter med børnene derude i den garderobe”.</a:t>
            </a:r>
          </a:p>
        </p:txBody>
      </p:sp>
      <p:sp>
        <p:nvSpPr>
          <p:cNvPr id="7" name="Rektangel 6">
            <a:extLst>
              <a:ext uri="{FF2B5EF4-FFF2-40B4-BE49-F238E27FC236}">
                <a16:creationId xmlns:a16="http://schemas.microsoft.com/office/drawing/2014/main" id="{109C3442-B7FE-4BB7-A9A0-017CDF8B80FB}"/>
              </a:ext>
            </a:extLst>
          </p:cNvPr>
          <p:cNvSpPr/>
          <p:nvPr/>
        </p:nvSpPr>
        <p:spPr>
          <a:xfrm>
            <a:off x="10414892" y="16243"/>
            <a:ext cx="1632178" cy="218265"/>
          </a:xfrm>
          <a:prstGeom prst="rect">
            <a:avLst/>
          </a:prstGeom>
        </p:spPr>
        <p:txBody>
          <a:bodyPr wrap="none">
            <a:spAutoFit/>
          </a:bodyPr>
          <a:lstStyle/>
          <a:p>
            <a:pPr>
              <a:lnSpc>
                <a:spcPct val="107000"/>
              </a:lnSpc>
              <a:spcAft>
                <a:spcPts val="800"/>
              </a:spcAft>
              <a:tabLst>
                <a:tab pos="1993900" algn="l"/>
              </a:tabLst>
            </a:pPr>
            <a:r>
              <a:rPr lang="en-US" sz="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Foto</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af</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u="sng"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Markus </a:t>
            </a:r>
            <a:r>
              <a:rPr lang="en-US" sz="800" u="sng" dirty="0" err="1">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Spiske</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på</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u="sng" dirty="0" err="1">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Unsplash</a:t>
            </a:r>
            <a:endParaRPr lang="da-DK" sz="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ladsholder til billede 7">
            <a:extLst>
              <a:ext uri="{FF2B5EF4-FFF2-40B4-BE49-F238E27FC236}">
                <a16:creationId xmlns:a16="http://schemas.microsoft.com/office/drawing/2014/main" id="{C5BD597A-4251-4359-BC37-2765C2E2EE89}"/>
              </a:ext>
            </a:extLst>
          </p:cNvPr>
          <p:cNvPicPr>
            <a:picLocks noGrp="1" noChangeAspect="1"/>
          </p:cNvPicPr>
          <p:nvPr>
            <p:ph type="pic" sz="quarter" idx="14"/>
          </p:nvPr>
        </p:nvPicPr>
        <p:blipFill>
          <a:blip r:embed="rId5"/>
          <a:srcRect t="11632" b="11632"/>
          <a:stretch>
            <a:fillRect/>
          </a:stretch>
        </p:blipFill>
        <p:spPr>
          <a:prstGeom prst="rect">
            <a:avLst/>
          </a:prstGeom>
        </p:spPr>
      </p:pic>
      <p:sp>
        <p:nvSpPr>
          <p:cNvPr id="12" name="Rektangel 11">
            <a:extLst>
              <a:ext uri="{FF2B5EF4-FFF2-40B4-BE49-F238E27FC236}">
                <a16:creationId xmlns:a16="http://schemas.microsoft.com/office/drawing/2014/main" id="{FCF2F9AF-ED33-4939-A9EF-F215DB157D4C}"/>
              </a:ext>
            </a:extLst>
          </p:cNvPr>
          <p:cNvSpPr/>
          <p:nvPr/>
        </p:nvSpPr>
        <p:spPr>
          <a:xfrm>
            <a:off x="10485770" y="10141"/>
            <a:ext cx="1632178" cy="218265"/>
          </a:xfrm>
          <a:prstGeom prst="rect">
            <a:avLst/>
          </a:prstGeom>
        </p:spPr>
        <p:txBody>
          <a:bodyPr wrap="none">
            <a:spAutoFit/>
          </a:bodyPr>
          <a:lstStyle/>
          <a:p>
            <a:pPr>
              <a:lnSpc>
                <a:spcPct val="107000"/>
              </a:lnSpc>
              <a:spcAft>
                <a:spcPts val="800"/>
              </a:spcAft>
            </a:pPr>
            <a:r>
              <a:rPr lang="en-US" sz="800" dirty="0" err="1">
                <a:latin typeface="Calibri" panose="020F0502020204030204" pitchFamily="34" charset="0"/>
                <a:ea typeface="Calibri" panose="020F0502020204030204" pitchFamily="34" charset="0"/>
                <a:cs typeface="Times New Roman" panose="02020603050405020304" pitchFamily="18" charset="0"/>
              </a:rPr>
              <a:t>Foto</a:t>
            </a:r>
            <a:r>
              <a:rPr lang="en-US" sz="800" dirty="0">
                <a:latin typeface="Calibri" panose="020F0502020204030204" pitchFamily="34" charset="0"/>
                <a:ea typeface="Calibri" panose="020F0502020204030204" pitchFamily="34" charset="0"/>
                <a:cs typeface="Times New Roman" panose="02020603050405020304" pitchFamily="18" charset="0"/>
              </a:rPr>
              <a:t> </a:t>
            </a:r>
            <a:r>
              <a:rPr lang="en-US" sz="800" dirty="0" err="1">
                <a:latin typeface="Calibri" panose="020F0502020204030204" pitchFamily="34" charset="0"/>
                <a:ea typeface="Calibri" panose="020F0502020204030204" pitchFamily="34" charset="0"/>
                <a:cs typeface="Times New Roman" panose="02020603050405020304" pitchFamily="18" charset="0"/>
              </a:rPr>
              <a:t>af</a:t>
            </a:r>
            <a:r>
              <a:rPr lang="en-US" sz="800" dirty="0">
                <a:latin typeface="Calibri" panose="020F0502020204030204" pitchFamily="34" charset="0"/>
                <a:ea typeface="Calibri" panose="020F0502020204030204" pitchFamily="34" charset="0"/>
                <a:cs typeface="Times New Roman" panose="02020603050405020304" pitchFamily="18" charset="0"/>
              </a:rPr>
              <a:t> </a:t>
            </a:r>
            <a:r>
              <a:rPr lang="en-US" sz="800" u="sng" dirty="0">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Markus </a:t>
            </a:r>
            <a:r>
              <a:rPr lang="en-US" sz="800" u="sng" dirty="0" err="1">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Spiske</a:t>
            </a:r>
            <a:r>
              <a:rPr lang="en-US" sz="800" dirty="0">
                <a:latin typeface="Calibri" panose="020F0502020204030204" pitchFamily="34" charset="0"/>
                <a:ea typeface="Calibri" panose="020F0502020204030204" pitchFamily="34" charset="0"/>
                <a:cs typeface="Times New Roman" panose="02020603050405020304" pitchFamily="18" charset="0"/>
              </a:rPr>
              <a:t> </a:t>
            </a:r>
            <a:r>
              <a:rPr lang="en-US" sz="800" dirty="0" err="1">
                <a:latin typeface="Calibri" panose="020F0502020204030204" pitchFamily="34" charset="0"/>
                <a:ea typeface="Calibri" panose="020F0502020204030204" pitchFamily="34" charset="0"/>
                <a:cs typeface="Times New Roman" panose="02020603050405020304" pitchFamily="18" charset="0"/>
              </a:rPr>
              <a:t>på</a:t>
            </a:r>
            <a:r>
              <a:rPr lang="en-US" sz="800" dirty="0">
                <a:latin typeface="Calibri" panose="020F0502020204030204" pitchFamily="34" charset="0"/>
                <a:ea typeface="Calibri" panose="020F0502020204030204" pitchFamily="34" charset="0"/>
                <a:cs typeface="Times New Roman" panose="02020603050405020304" pitchFamily="18" charset="0"/>
              </a:rPr>
              <a:t> </a:t>
            </a:r>
            <a:r>
              <a:rPr lang="en-US" sz="800" u="sng" dirty="0" err="1">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Unsplash</a:t>
            </a:r>
            <a:endParaRPr lang="da-DK" sz="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3472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9BC8354C-EE60-4F20-A270-7ECC1A5BD4B5}"/>
              </a:ext>
            </a:extLst>
          </p:cNvPr>
          <p:cNvSpPr>
            <a:spLocks noGrp="1"/>
          </p:cNvSpPr>
          <p:nvPr>
            <p:ph type="dt" sz="half" idx="10"/>
          </p:nvPr>
        </p:nvSpPr>
        <p:spPr/>
        <p:txBody>
          <a:bodyPr/>
          <a:lstStyle/>
          <a:p>
            <a:fld id="{5855212D-A239-44D3-B25B-09851D6177DA}" type="datetime2">
              <a:rPr lang="da-DK" smtClean="0"/>
              <a:t>6. juli 2021</a:t>
            </a:fld>
            <a:endParaRPr lang="da-DK" dirty="0"/>
          </a:p>
        </p:txBody>
      </p:sp>
      <p:sp>
        <p:nvSpPr>
          <p:cNvPr id="4" name="Pladsholder til slidenummer 3">
            <a:extLst>
              <a:ext uri="{FF2B5EF4-FFF2-40B4-BE49-F238E27FC236}">
                <a16:creationId xmlns:a16="http://schemas.microsoft.com/office/drawing/2014/main" id="{91888A6C-BCFA-40FA-B645-2F99D56718D1}"/>
              </a:ext>
            </a:extLst>
          </p:cNvPr>
          <p:cNvSpPr>
            <a:spLocks noGrp="1"/>
          </p:cNvSpPr>
          <p:nvPr>
            <p:ph type="sldNum" sz="quarter" idx="11"/>
          </p:nvPr>
        </p:nvSpPr>
        <p:spPr/>
        <p:txBody>
          <a:bodyPr/>
          <a:lstStyle/>
          <a:p>
            <a:fld id="{5BA07366-CB75-4AA8-9E5B-928B849F427C}" type="slidenum">
              <a:rPr lang="da-DK" smtClean="0"/>
              <a:pPr/>
              <a:t>11</a:t>
            </a:fld>
            <a:endParaRPr lang="da-DK" dirty="0"/>
          </a:p>
        </p:txBody>
      </p:sp>
      <p:sp>
        <p:nvSpPr>
          <p:cNvPr id="2" name="Titel 1">
            <a:extLst>
              <a:ext uri="{FF2B5EF4-FFF2-40B4-BE49-F238E27FC236}">
                <a16:creationId xmlns:a16="http://schemas.microsoft.com/office/drawing/2014/main" id="{B7F6809A-6D49-4C4C-B5D3-6CA9F3A25FA1}"/>
              </a:ext>
            </a:extLst>
          </p:cNvPr>
          <p:cNvSpPr>
            <a:spLocks noGrp="1"/>
          </p:cNvSpPr>
          <p:nvPr>
            <p:ph type="title"/>
          </p:nvPr>
        </p:nvSpPr>
        <p:spPr>
          <a:xfrm>
            <a:off x="358676" y="284312"/>
            <a:ext cx="5254945" cy="1808130"/>
          </a:xfrm>
        </p:spPr>
        <p:txBody>
          <a:bodyPr/>
          <a:lstStyle/>
          <a:p>
            <a:r>
              <a:rPr lang="da-DK" b="1" dirty="0"/>
              <a:t>Jakken – </a:t>
            </a:r>
            <a:r>
              <a:rPr lang="da-DK" b="1" dirty="0">
                <a:solidFill>
                  <a:schemeClr val="accent3">
                    <a:lumMod val="50000"/>
                  </a:schemeClr>
                </a:solidFill>
              </a:rPr>
              <a:t>version II</a:t>
            </a:r>
          </a:p>
        </p:txBody>
      </p:sp>
      <p:sp>
        <p:nvSpPr>
          <p:cNvPr id="9" name="Pladsholder til tekst 8">
            <a:extLst>
              <a:ext uri="{FF2B5EF4-FFF2-40B4-BE49-F238E27FC236}">
                <a16:creationId xmlns:a16="http://schemas.microsoft.com/office/drawing/2014/main" id="{86D5FC76-6F32-4F59-A9CF-61B2070AC83C}"/>
              </a:ext>
            </a:extLst>
          </p:cNvPr>
          <p:cNvSpPr>
            <a:spLocks noGrp="1"/>
          </p:cNvSpPr>
          <p:nvPr>
            <p:ph type="body" sz="quarter" idx="19"/>
          </p:nvPr>
        </p:nvSpPr>
        <p:spPr>
          <a:xfrm>
            <a:off x="333772" y="1268760"/>
            <a:ext cx="5619967" cy="5328592"/>
          </a:xfrm>
        </p:spPr>
        <p:txBody>
          <a:bodyPr>
            <a:normAutofit fontScale="92500"/>
          </a:bodyPr>
          <a:lstStyle/>
          <a:p>
            <a:r>
              <a:rPr lang="da-DK" dirty="0"/>
              <a:t>”Vi skal til at på legepladsen. Det gælder om at komme først ud i garderoben, fordi jeg sidder et træls sted. Lige der i hjørnet. Og når vi sidder på begge sider, så kan vi faktisk ikke rigtig være der, hvis jeg kommer sidst. Så er det sådan, at man nærmest skal sidde skråt for at tage sit tøj på, og det gider jeg faktisk ikke. Det er jeg ikke så glad for. Og nogle gange så bliver jeg simpelthen så sur, når jeg skal sidde der. Så… min jakke… så får jeg lyst til at svinge den rundt, for når jeg gør sådan med jakken, så flytter de sig, og så får jeg det plads jeg skal bruge, så jeg kan få min jakke først på og mine sko på, så jeg kan komme først ud på legepladsen.”</a:t>
            </a:r>
          </a:p>
        </p:txBody>
      </p:sp>
      <p:sp>
        <p:nvSpPr>
          <p:cNvPr id="7" name="Rektangel 6">
            <a:extLst>
              <a:ext uri="{FF2B5EF4-FFF2-40B4-BE49-F238E27FC236}">
                <a16:creationId xmlns:a16="http://schemas.microsoft.com/office/drawing/2014/main" id="{109C3442-B7FE-4BB7-A9A0-017CDF8B80FB}"/>
              </a:ext>
            </a:extLst>
          </p:cNvPr>
          <p:cNvSpPr/>
          <p:nvPr/>
        </p:nvSpPr>
        <p:spPr>
          <a:xfrm>
            <a:off x="10414892" y="16243"/>
            <a:ext cx="1632178" cy="218265"/>
          </a:xfrm>
          <a:prstGeom prst="rect">
            <a:avLst/>
          </a:prstGeom>
        </p:spPr>
        <p:txBody>
          <a:bodyPr wrap="none">
            <a:spAutoFit/>
          </a:bodyPr>
          <a:lstStyle/>
          <a:p>
            <a:pPr>
              <a:lnSpc>
                <a:spcPct val="107000"/>
              </a:lnSpc>
              <a:spcAft>
                <a:spcPts val="800"/>
              </a:spcAft>
              <a:tabLst>
                <a:tab pos="1993900" algn="l"/>
              </a:tabLst>
            </a:pPr>
            <a:r>
              <a:rPr lang="en-US" sz="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Foto</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af</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u="sng"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Markus </a:t>
            </a:r>
            <a:r>
              <a:rPr lang="en-US" sz="800" u="sng" dirty="0" err="1">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Spiske</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på</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u="sng" dirty="0" err="1">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Unsplash</a:t>
            </a:r>
            <a:endParaRPr lang="da-DK" sz="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ladsholder til billede 7">
            <a:extLst>
              <a:ext uri="{FF2B5EF4-FFF2-40B4-BE49-F238E27FC236}">
                <a16:creationId xmlns:a16="http://schemas.microsoft.com/office/drawing/2014/main" id="{C5BD597A-4251-4359-BC37-2765C2E2EE89}"/>
              </a:ext>
            </a:extLst>
          </p:cNvPr>
          <p:cNvPicPr>
            <a:picLocks noGrp="1" noChangeAspect="1"/>
          </p:cNvPicPr>
          <p:nvPr>
            <p:ph type="pic" sz="quarter" idx="14"/>
          </p:nvPr>
        </p:nvPicPr>
        <p:blipFill>
          <a:blip r:embed="rId5"/>
          <a:srcRect t="11632" b="11632"/>
          <a:stretch>
            <a:fillRect/>
          </a:stretch>
        </p:blipFill>
        <p:spPr>
          <a:prstGeom prst="rect">
            <a:avLst/>
          </a:prstGeom>
        </p:spPr>
      </p:pic>
      <p:sp>
        <p:nvSpPr>
          <p:cNvPr id="12" name="Rektangel 11">
            <a:extLst>
              <a:ext uri="{FF2B5EF4-FFF2-40B4-BE49-F238E27FC236}">
                <a16:creationId xmlns:a16="http://schemas.microsoft.com/office/drawing/2014/main" id="{FCF2F9AF-ED33-4939-A9EF-F215DB157D4C}"/>
              </a:ext>
            </a:extLst>
          </p:cNvPr>
          <p:cNvSpPr/>
          <p:nvPr/>
        </p:nvSpPr>
        <p:spPr>
          <a:xfrm>
            <a:off x="10485770" y="10141"/>
            <a:ext cx="1632178" cy="218265"/>
          </a:xfrm>
          <a:prstGeom prst="rect">
            <a:avLst/>
          </a:prstGeom>
        </p:spPr>
        <p:txBody>
          <a:bodyPr wrap="none">
            <a:spAutoFit/>
          </a:bodyPr>
          <a:lstStyle/>
          <a:p>
            <a:pPr>
              <a:lnSpc>
                <a:spcPct val="107000"/>
              </a:lnSpc>
              <a:spcAft>
                <a:spcPts val="800"/>
              </a:spcAft>
            </a:pPr>
            <a:r>
              <a:rPr lang="en-US" sz="800" dirty="0" err="1">
                <a:latin typeface="Calibri" panose="020F0502020204030204" pitchFamily="34" charset="0"/>
                <a:ea typeface="Calibri" panose="020F0502020204030204" pitchFamily="34" charset="0"/>
                <a:cs typeface="Times New Roman" panose="02020603050405020304" pitchFamily="18" charset="0"/>
              </a:rPr>
              <a:t>Foto</a:t>
            </a:r>
            <a:r>
              <a:rPr lang="en-US" sz="800" dirty="0">
                <a:latin typeface="Calibri" panose="020F0502020204030204" pitchFamily="34" charset="0"/>
                <a:ea typeface="Calibri" panose="020F0502020204030204" pitchFamily="34" charset="0"/>
                <a:cs typeface="Times New Roman" panose="02020603050405020304" pitchFamily="18" charset="0"/>
              </a:rPr>
              <a:t> </a:t>
            </a:r>
            <a:r>
              <a:rPr lang="en-US" sz="800" dirty="0" err="1">
                <a:latin typeface="Calibri" panose="020F0502020204030204" pitchFamily="34" charset="0"/>
                <a:ea typeface="Calibri" panose="020F0502020204030204" pitchFamily="34" charset="0"/>
                <a:cs typeface="Times New Roman" panose="02020603050405020304" pitchFamily="18" charset="0"/>
              </a:rPr>
              <a:t>af</a:t>
            </a:r>
            <a:r>
              <a:rPr lang="en-US" sz="800" dirty="0">
                <a:latin typeface="Calibri" panose="020F0502020204030204" pitchFamily="34" charset="0"/>
                <a:ea typeface="Calibri" panose="020F0502020204030204" pitchFamily="34" charset="0"/>
                <a:cs typeface="Times New Roman" panose="02020603050405020304" pitchFamily="18" charset="0"/>
              </a:rPr>
              <a:t> </a:t>
            </a:r>
            <a:r>
              <a:rPr lang="en-US" sz="800" u="sng" dirty="0">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Markus </a:t>
            </a:r>
            <a:r>
              <a:rPr lang="en-US" sz="800" u="sng" dirty="0" err="1">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Spiske</a:t>
            </a:r>
            <a:r>
              <a:rPr lang="en-US" sz="800" dirty="0">
                <a:latin typeface="Calibri" panose="020F0502020204030204" pitchFamily="34" charset="0"/>
                <a:ea typeface="Calibri" panose="020F0502020204030204" pitchFamily="34" charset="0"/>
                <a:cs typeface="Times New Roman" panose="02020603050405020304" pitchFamily="18" charset="0"/>
              </a:rPr>
              <a:t> </a:t>
            </a:r>
            <a:r>
              <a:rPr lang="en-US" sz="800" dirty="0" err="1">
                <a:latin typeface="Calibri" panose="020F0502020204030204" pitchFamily="34" charset="0"/>
                <a:ea typeface="Calibri" panose="020F0502020204030204" pitchFamily="34" charset="0"/>
                <a:cs typeface="Times New Roman" panose="02020603050405020304" pitchFamily="18" charset="0"/>
              </a:rPr>
              <a:t>på</a:t>
            </a:r>
            <a:r>
              <a:rPr lang="en-US" sz="800" dirty="0">
                <a:latin typeface="Calibri" panose="020F0502020204030204" pitchFamily="34" charset="0"/>
                <a:ea typeface="Calibri" panose="020F0502020204030204" pitchFamily="34" charset="0"/>
                <a:cs typeface="Times New Roman" panose="02020603050405020304" pitchFamily="18" charset="0"/>
              </a:rPr>
              <a:t> </a:t>
            </a:r>
            <a:r>
              <a:rPr lang="en-US" sz="800" u="sng" dirty="0" err="1">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Unsplash</a:t>
            </a:r>
            <a:endParaRPr lang="da-DK" sz="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5841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a:extLst>
              <a:ext uri="{FF2B5EF4-FFF2-40B4-BE49-F238E27FC236}">
                <a16:creationId xmlns:a16="http://schemas.microsoft.com/office/drawing/2014/main" id="{E1626745-98E4-4C87-A2C7-227BF6865A22}"/>
              </a:ext>
            </a:extLst>
          </p:cNvPr>
          <p:cNvPicPr>
            <a:picLocks noGrp="1" noChangeAspect="1"/>
          </p:cNvPicPr>
          <p:nvPr>
            <p:ph type="pic" sz="quarter" idx="14"/>
          </p:nvPr>
        </p:nvPicPr>
        <p:blipFill>
          <a:blip r:embed="rId3"/>
          <a:srcRect l="7033" r="7033"/>
          <a:stretch>
            <a:fillRect/>
          </a:stretch>
        </p:blipFill>
        <p:spPr>
          <a:xfrm>
            <a:off x="6219540" y="-6350"/>
            <a:ext cx="5969285" cy="6864350"/>
          </a:xfrm>
          <a:prstGeom prst="rect">
            <a:avLst/>
          </a:prstGeom>
        </p:spPr>
      </p:pic>
      <p:sp>
        <p:nvSpPr>
          <p:cNvPr id="4" name="Pladsholder til slidenummer 3">
            <a:extLst>
              <a:ext uri="{FF2B5EF4-FFF2-40B4-BE49-F238E27FC236}">
                <a16:creationId xmlns:a16="http://schemas.microsoft.com/office/drawing/2014/main" id="{75A04495-0084-4048-97BA-1BD517DC6EC3}"/>
              </a:ext>
            </a:extLst>
          </p:cNvPr>
          <p:cNvSpPr>
            <a:spLocks noGrp="1"/>
          </p:cNvSpPr>
          <p:nvPr>
            <p:ph type="sldNum" sz="quarter" idx="11"/>
          </p:nvPr>
        </p:nvSpPr>
        <p:spPr/>
        <p:txBody>
          <a:bodyPr/>
          <a:lstStyle/>
          <a:p>
            <a:fld id="{5BA07366-CB75-4AA8-9E5B-928B849F427C}" type="slidenum">
              <a:rPr lang="da-DK" smtClean="0"/>
              <a:pPr/>
              <a:t>12</a:t>
            </a:fld>
            <a:endParaRPr lang="da-DK" dirty="0"/>
          </a:p>
        </p:txBody>
      </p:sp>
      <p:sp>
        <p:nvSpPr>
          <p:cNvPr id="6" name="Titel 5">
            <a:extLst>
              <a:ext uri="{FF2B5EF4-FFF2-40B4-BE49-F238E27FC236}">
                <a16:creationId xmlns:a16="http://schemas.microsoft.com/office/drawing/2014/main" id="{1FE8B193-FC61-4608-9F0F-0110C13057B1}"/>
              </a:ext>
            </a:extLst>
          </p:cNvPr>
          <p:cNvSpPr>
            <a:spLocks noGrp="1"/>
          </p:cNvSpPr>
          <p:nvPr>
            <p:ph type="title"/>
          </p:nvPr>
        </p:nvSpPr>
        <p:spPr>
          <a:xfrm>
            <a:off x="697159" y="584199"/>
            <a:ext cx="5254945" cy="828577"/>
          </a:xfrm>
        </p:spPr>
        <p:txBody>
          <a:bodyPr/>
          <a:lstStyle/>
          <a:p>
            <a:pPr algn="ctr"/>
            <a:r>
              <a:rPr lang="da-DK" dirty="0"/>
              <a:t>Hvis du vil vide mere:</a:t>
            </a:r>
          </a:p>
        </p:txBody>
      </p:sp>
      <p:sp>
        <p:nvSpPr>
          <p:cNvPr id="7" name="Pladsholder til tekst 6">
            <a:extLst>
              <a:ext uri="{FF2B5EF4-FFF2-40B4-BE49-F238E27FC236}">
                <a16:creationId xmlns:a16="http://schemas.microsoft.com/office/drawing/2014/main" id="{7FBD8655-F169-48A4-A136-FA564691131C}"/>
              </a:ext>
            </a:extLst>
          </p:cNvPr>
          <p:cNvSpPr>
            <a:spLocks noGrp="1"/>
          </p:cNvSpPr>
          <p:nvPr>
            <p:ph type="body" sz="quarter" idx="19"/>
          </p:nvPr>
        </p:nvSpPr>
        <p:spPr>
          <a:xfrm>
            <a:off x="769739" y="1628800"/>
            <a:ext cx="5184000" cy="4937683"/>
          </a:xfrm>
        </p:spPr>
        <p:txBody>
          <a:bodyPr>
            <a:normAutofit lnSpcReduction="10000"/>
          </a:bodyPr>
          <a:lstStyle/>
          <a:p>
            <a:r>
              <a:rPr lang="da-DK" sz="2200" dirty="0"/>
              <a:t>Koch, A.B. (2020). Hvad synes børnene? Børns perspektiver i hverdagspædagogisk praksis. Akademisk Forlag. Antologi. ISBN: 978-87-500-5539-6. 225 sider.</a:t>
            </a:r>
          </a:p>
          <a:p>
            <a:r>
              <a:rPr lang="da-DK" sz="2200" dirty="0"/>
              <a:t>Podcast (Børnehøjde – en faglig podcast om pædagogik og læreplan; afsnit 2.3.) </a:t>
            </a:r>
            <a:r>
              <a:rPr lang="da-DK" sz="2200" u="sng" dirty="0">
                <a:hlinkClick r:id="rId4"/>
              </a:rPr>
              <a:t>https://emu.dk/dagtilbud/podcast/boernehoejde-en-faglig-podcast-om-paedagogik-og-laereplan-nye-afsnit?b=t436-n8027</a:t>
            </a:r>
            <a:endParaRPr lang="da-DK" sz="2200" u="sng" dirty="0"/>
          </a:p>
          <a:p>
            <a:r>
              <a:rPr lang="da-DK" sz="2200" dirty="0"/>
              <a:t>Interview til Børn&amp;Unge, nr. 3, marts 2021. Side 40-46: </a:t>
            </a:r>
            <a:r>
              <a:rPr lang="da-DK" sz="2200" u="sng" dirty="0">
                <a:hlinkClick r:id="rId5"/>
              </a:rPr>
              <a:t>https://www.epaper.dk/buplforbund/boernogunge/2021/b_u-3-21-epaper//</a:t>
            </a:r>
            <a:endParaRPr lang="da-DK" sz="2200" dirty="0"/>
          </a:p>
          <a:p>
            <a:endParaRPr lang="da-DK" dirty="0"/>
          </a:p>
        </p:txBody>
      </p:sp>
      <p:sp>
        <p:nvSpPr>
          <p:cNvPr id="12" name="Rektangel 11">
            <a:extLst>
              <a:ext uri="{FF2B5EF4-FFF2-40B4-BE49-F238E27FC236}">
                <a16:creationId xmlns:a16="http://schemas.microsoft.com/office/drawing/2014/main" id="{76B6C041-517B-4F12-810E-E0FE1BD5EB8B}"/>
              </a:ext>
            </a:extLst>
          </p:cNvPr>
          <p:cNvSpPr/>
          <p:nvPr/>
        </p:nvSpPr>
        <p:spPr>
          <a:xfrm>
            <a:off x="10414892" y="6566484"/>
            <a:ext cx="1611339" cy="218265"/>
          </a:xfrm>
          <a:prstGeom prst="rect">
            <a:avLst/>
          </a:prstGeom>
        </p:spPr>
        <p:txBody>
          <a:bodyPr wrap="none">
            <a:spAutoFit/>
          </a:bodyPr>
          <a:lstStyle/>
          <a:p>
            <a:pPr>
              <a:lnSpc>
                <a:spcPct val="107000"/>
              </a:lnSpc>
              <a:spcAft>
                <a:spcPts val="800"/>
              </a:spcAft>
            </a:pPr>
            <a:r>
              <a:rPr lang="da-DK" sz="800" dirty="0">
                <a:latin typeface="Calibri" panose="020F0502020204030204" pitchFamily="34" charset="0"/>
                <a:ea typeface="Calibri" panose="020F0502020204030204" pitchFamily="34" charset="0"/>
                <a:cs typeface="Times New Roman" panose="02020603050405020304" pitchFamily="18" charset="0"/>
              </a:rPr>
              <a:t>Foto af </a:t>
            </a:r>
            <a:r>
              <a:rPr lang="da-DK" sz="800" u="sng" dirty="0" err="1">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6"/>
              </a:rPr>
              <a:t>krakenimages</a:t>
            </a:r>
            <a:r>
              <a:rPr lang="da-DK" sz="800" dirty="0">
                <a:latin typeface="Calibri" panose="020F0502020204030204" pitchFamily="34" charset="0"/>
                <a:ea typeface="Calibri" panose="020F0502020204030204" pitchFamily="34" charset="0"/>
                <a:cs typeface="Times New Roman" panose="02020603050405020304" pitchFamily="18" charset="0"/>
              </a:rPr>
              <a:t> på </a:t>
            </a:r>
            <a:r>
              <a:rPr lang="da-DK" sz="800" u="sng" dirty="0" err="1">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7"/>
              </a:rPr>
              <a:t>Unsplash</a:t>
            </a:r>
            <a:endParaRPr lang="da-DK" sz="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7397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5187B8CE-9BB6-4AC9-A9AC-ACC37CFD9A31}"/>
              </a:ext>
            </a:extLst>
          </p:cNvPr>
          <p:cNvSpPr>
            <a:spLocks noGrp="1"/>
          </p:cNvSpPr>
          <p:nvPr>
            <p:ph type="sldNum" sz="quarter" idx="11"/>
          </p:nvPr>
        </p:nvSpPr>
        <p:spPr/>
        <p:txBody>
          <a:bodyPr/>
          <a:lstStyle/>
          <a:p>
            <a:fld id="{5BA07366-CB75-4AA8-9E5B-928B849F427C}" type="slidenum">
              <a:rPr lang="da-DK" smtClean="0"/>
              <a:pPr/>
              <a:t>2</a:t>
            </a:fld>
            <a:endParaRPr lang="da-DK" dirty="0"/>
          </a:p>
        </p:txBody>
      </p:sp>
      <p:graphicFrame>
        <p:nvGraphicFramePr>
          <p:cNvPr id="7" name="Diagram 6">
            <a:extLst>
              <a:ext uri="{FF2B5EF4-FFF2-40B4-BE49-F238E27FC236}">
                <a16:creationId xmlns:a16="http://schemas.microsoft.com/office/drawing/2014/main" id="{71BCD016-5FF7-4D66-A5BF-87A9C4D4E5DC}"/>
              </a:ext>
            </a:extLst>
          </p:cNvPr>
          <p:cNvGraphicFramePr/>
          <p:nvPr>
            <p:extLst>
              <p:ext uri="{D42A27DB-BD31-4B8C-83A1-F6EECF244321}">
                <p14:modId xmlns:p14="http://schemas.microsoft.com/office/powerpoint/2010/main" val="675009054"/>
              </p:ext>
            </p:extLst>
          </p:nvPr>
        </p:nvGraphicFramePr>
        <p:xfrm>
          <a:off x="4062942" y="1099183"/>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ktangel 7">
            <a:extLst>
              <a:ext uri="{FF2B5EF4-FFF2-40B4-BE49-F238E27FC236}">
                <a16:creationId xmlns:a16="http://schemas.microsoft.com/office/drawing/2014/main" id="{A3B0DEF5-6341-44D9-98D7-E6D35034A0A2}"/>
              </a:ext>
            </a:extLst>
          </p:cNvPr>
          <p:cNvSpPr/>
          <p:nvPr/>
        </p:nvSpPr>
        <p:spPr>
          <a:xfrm>
            <a:off x="4537971" y="2188312"/>
            <a:ext cx="2711063"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da-DK" sz="3200" b="1" cap="none" spc="0" dirty="0">
                <a:ln/>
                <a:solidFill>
                  <a:schemeClr val="accent3"/>
                </a:solidFill>
                <a:effectLst/>
              </a:rPr>
              <a:t>Forforståelse</a:t>
            </a:r>
          </a:p>
        </p:txBody>
      </p:sp>
      <p:sp>
        <p:nvSpPr>
          <p:cNvPr id="9" name="Rektangel 8">
            <a:extLst>
              <a:ext uri="{FF2B5EF4-FFF2-40B4-BE49-F238E27FC236}">
                <a16:creationId xmlns:a16="http://schemas.microsoft.com/office/drawing/2014/main" id="{1039EDC1-65C4-4196-B333-5E6916547994}"/>
              </a:ext>
            </a:extLst>
          </p:cNvPr>
          <p:cNvSpPr/>
          <p:nvPr/>
        </p:nvSpPr>
        <p:spPr>
          <a:xfrm>
            <a:off x="6310436" y="6285606"/>
            <a:ext cx="3345788" cy="46166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da-DK" sz="2400" dirty="0">
                <a:ln/>
                <a:solidFill>
                  <a:schemeClr val="accent3"/>
                </a:solidFill>
              </a:rPr>
              <a:t>Indlevelse og handling</a:t>
            </a:r>
            <a:endParaRPr lang="da-DK" sz="2400" cap="none" spc="0" dirty="0">
              <a:ln/>
              <a:solidFill>
                <a:schemeClr val="accent3"/>
              </a:solidFill>
              <a:effectLst/>
            </a:endParaRPr>
          </a:p>
        </p:txBody>
      </p:sp>
      <p:sp>
        <p:nvSpPr>
          <p:cNvPr id="10" name="Rektangel 9">
            <a:extLst>
              <a:ext uri="{FF2B5EF4-FFF2-40B4-BE49-F238E27FC236}">
                <a16:creationId xmlns:a16="http://schemas.microsoft.com/office/drawing/2014/main" id="{1143E61F-FA21-4D2B-AAB1-2B2462E4BD75}"/>
              </a:ext>
            </a:extLst>
          </p:cNvPr>
          <p:cNvSpPr/>
          <p:nvPr/>
        </p:nvSpPr>
        <p:spPr>
          <a:xfrm>
            <a:off x="9447445" y="2003647"/>
            <a:ext cx="1974173"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da-DK" sz="2400" cap="none" spc="0" dirty="0">
                <a:ln/>
                <a:solidFill>
                  <a:schemeClr val="accent3"/>
                </a:solidFill>
                <a:effectLst/>
              </a:rPr>
              <a:t>Måder at </a:t>
            </a:r>
          </a:p>
          <a:p>
            <a:pPr algn="ctr"/>
            <a:r>
              <a:rPr lang="da-DK" sz="2400" cap="none" spc="0" dirty="0">
                <a:ln/>
                <a:solidFill>
                  <a:schemeClr val="accent3"/>
                </a:solidFill>
                <a:effectLst/>
              </a:rPr>
              <a:t>se på</a:t>
            </a:r>
          </a:p>
        </p:txBody>
      </p:sp>
      <mc:AlternateContent xmlns:mc="http://schemas.openxmlformats.org/markup-compatibility/2006">
        <mc:Choice xmlns:am3d="http://schemas.microsoft.com/office/drawing/2017/model3d" Requires="am3d">
          <p:graphicFrame>
            <p:nvGraphicFramePr>
              <p:cNvPr id="11" name="3D-model 10" descr="Wide Eye">
                <a:extLst>
                  <a:ext uri="{FF2B5EF4-FFF2-40B4-BE49-F238E27FC236}">
                    <a16:creationId xmlns:a16="http://schemas.microsoft.com/office/drawing/2014/main" id="{A2D7F5D6-DAF2-4509-B0F0-D4D939F0E317}"/>
                  </a:ext>
                </a:extLst>
              </p:cNvPr>
              <p:cNvGraphicFramePr>
                <a:graphicFrameLocks noChangeAspect="1"/>
              </p:cNvGraphicFramePr>
              <p:nvPr>
                <p:extLst>
                  <p:ext uri="{D42A27DB-BD31-4B8C-83A1-F6EECF244321}">
                    <p14:modId xmlns:p14="http://schemas.microsoft.com/office/powerpoint/2010/main" val="2736981657"/>
                  </p:ext>
                </p:extLst>
              </p:nvPr>
            </p:nvGraphicFramePr>
            <p:xfrm>
              <a:off x="612224" y="199482"/>
              <a:ext cx="3094215" cy="3608329"/>
            </p:xfrm>
            <a:graphic>
              <a:graphicData uri="http://schemas.microsoft.com/office/drawing/2017/model3d">
                <am3d:model3d r:embed="rId7">
                  <am3d:spPr>
                    <a:xfrm>
                      <a:off x="0" y="0"/>
                      <a:ext cx="3094215" cy="3608329"/>
                    </a:xfrm>
                    <a:prstGeom prst="rect">
                      <a:avLst/>
                    </a:prstGeom>
                  </am3d:spPr>
                  <am3d:camera>
                    <am3d:pos x="0" y="0" z="71738310"/>
                    <am3d:up dx="0" dy="36000000" dz="0"/>
                    <am3d:lookAt x="0" y="0" z="0"/>
                    <am3d:perspective fov="2700000"/>
                  </am3d:camera>
                  <am3d:trans>
                    <am3d:meterPerModelUnit n="8231876" d="1000000"/>
                    <am3d:preTrans dx="-1077445" dy="-18000000" dz="544573"/>
                    <am3d:scale>
                      <am3d:sx n="1000000" d="1000000"/>
                      <am3d:sy n="1000000" d="1000000"/>
                      <am3d:sz n="1000000" d="1000000"/>
                    </am3d:scale>
                    <am3d:rot ax="330818" ay="2266102" az="203008"/>
                    <am3d:postTrans dx="0" dy="0" dz="0"/>
                  </am3d:trans>
                  <am3d:raster rName="Office3DRenderer" rVer="16.0.8326">
                    <am3d:blip r:embed="rId8"/>
                  </am3d:raster>
                  <am3d:objViewport viewportSz="54172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model 10" descr="Wide Eye">
                <a:extLst>
                  <a:ext uri="{FF2B5EF4-FFF2-40B4-BE49-F238E27FC236}">
                    <a16:creationId xmlns:a16="http://schemas.microsoft.com/office/drawing/2014/main" id="{A2D7F5D6-DAF2-4509-B0F0-D4D939F0E317}"/>
                  </a:ext>
                </a:extLst>
              </p:cNvPr>
              <p:cNvPicPr>
                <a:picLocks noGrp="1" noRot="1" noChangeAspect="1" noMove="1" noResize="1" noEditPoints="1" noAdjustHandles="1" noChangeArrowheads="1" noChangeShapeType="1" noCrop="1"/>
              </p:cNvPicPr>
              <p:nvPr/>
            </p:nvPicPr>
            <p:blipFill>
              <a:blip r:embed="rId8"/>
              <a:stretch>
                <a:fillRect/>
              </a:stretch>
            </p:blipFill>
            <p:spPr>
              <a:xfrm>
                <a:off x="612224" y="199482"/>
                <a:ext cx="3094215" cy="3608329"/>
              </a:xfrm>
              <a:prstGeom prst="rect">
                <a:avLst/>
              </a:prstGeom>
            </p:spPr>
          </p:pic>
        </mc:Fallback>
      </mc:AlternateContent>
    </p:spTree>
    <p:extLst>
      <p:ext uri="{BB962C8B-B14F-4D97-AF65-F5344CB8AC3E}">
        <p14:creationId xmlns:p14="http://schemas.microsoft.com/office/powerpoint/2010/main" val="1494942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dsholder til billede 13">
            <a:extLst>
              <a:ext uri="{FF2B5EF4-FFF2-40B4-BE49-F238E27FC236}">
                <a16:creationId xmlns:a16="http://schemas.microsoft.com/office/drawing/2014/main" id="{681DE671-25F8-471A-9422-887E0F216328}"/>
              </a:ext>
            </a:extLst>
          </p:cNvPr>
          <p:cNvPicPr>
            <a:picLocks noGrp="1" noChangeAspect="1"/>
          </p:cNvPicPr>
          <p:nvPr>
            <p:ph type="pic" sz="quarter" idx="14"/>
          </p:nvPr>
        </p:nvPicPr>
        <p:blipFill>
          <a:blip r:embed="rId3"/>
          <a:srcRect l="4130" r="4130"/>
          <a:stretch>
            <a:fillRect/>
          </a:stretch>
        </p:blipFill>
        <p:spPr>
          <a:xfrm>
            <a:off x="6713538" y="-6350"/>
            <a:ext cx="5475287" cy="6864350"/>
          </a:xfrm>
          <a:prstGeom prst="rect">
            <a:avLst/>
          </a:prstGeom>
        </p:spPr>
      </p:pic>
      <p:sp>
        <p:nvSpPr>
          <p:cNvPr id="8" name="Titel 7"/>
          <p:cNvSpPr>
            <a:spLocks noGrp="1"/>
          </p:cNvSpPr>
          <p:nvPr>
            <p:ph type="title"/>
          </p:nvPr>
        </p:nvSpPr>
        <p:spPr>
          <a:xfrm>
            <a:off x="424185" y="598127"/>
            <a:ext cx="5254945" cy="1808130"/>
          </a:xfrm>
        </p:spPr>
        <p:txBody>
          <a:bodyPr/>
          <a:lstStyle/>
          <a:p>
            <a:r>
              <a:rPr lang="da-DK" b="1" dirty="0"/>
              <a:t>Børnesyn</a:t>
            </a:r>
          </a:p>
        </p:txBody>
      </p:sp>
      <p:sp>
        <p:nvSpPr>
          <p:cNvPr id="6" name="Pladsholder til tekst 5">
            <a:extLst>
              <a:ext uri="{FF2B5EF4-FFF2-40B4-BE49-F238E27FC236}">
                <a16:creationId xmlns:a16="http://schemas.microsoft.com/office/drawing/2014/main" id="{5B547C2C-3FAD-4200-AB65-989AD60C101D}"/>
              </a:ext>
            </a:extLst>
          </p:cNvPr>
          <p:cNvSpPr>
            <a:spLocks noGrp="1"/>
          </p:cNvSpPr>
          <p:nvPr>
            <p:ph type="body" sz="quarter" idx="19"/>
          </p:nvPr>
        </p:nvSpPr>
        <p:spPr>
          <a:xfrm>
            <a:off x="477788" y="1340768"/>
            <a:ext cx="6048672" cy="5328592"/>
          </a:xfrm>
        </p:spPr>
        <p:txBody>
          <a:bodyPr>
            <a:normAutofit/>
          </a:bodyPr>
          <a:lstStyle/>
          <a:p>
            <a:pPr>
              <a:lnSpc>
                <a:spcPct val="120000"/>
              </a:lnSpc>
              <a:spcBef>
                <a:spcPts val="0"/>
              </a:spcBef>
              <a:spcAft>
                <a:spcPts val="0"/>
              </a:spcAft>
              <a:buNone/>
            </a:pPr>
            <a:r>
              <a:rPr lang="da-DK" dirty="0"/>
              <a:t>Et børnesyn reflekterer det, man tænker (siger og gør), når man er sammen med børn. Børnesynet er udtryk for de ofte ubevidste holdninger, dagplejeren har til børn. </a:t>
            </a:r>
          </a:p>
          <a:p>
            <a:pPr>
              <a:lnSpc>
                <a:spcPct val="120000"/>
              </a:lnSpc>
              <a:spcBef>
                <a:spcPts val="0"/>
              </a:spcBef>
              <a:spcAft>
                <a:spcPts val="0"/>
              </a:spcAft>
              <a:buNone/>
            </a:pPr>
            <a:r>
              <a:rPr lang="da-DK" dirty="0"/>
              <a:t>De forestillingsmodeller og de forventninger, hun som udgangspunkt har til et barn. </a:t>
            </a:r>
          </a:p>
          <a:p>
            <a:pPr>
              <a:lnSpc>
                <a:spcPct val="120000"/>
              </a:lnSpc>
              <a:spcBef>
                <a:spcPts val="0"/>
              </a:spcBef>
              <a:spcAft>
                <a:spcPts val="0"/>
              </a:spcAft>
              <a:buNone/>
            </a:pPr>
            <a:endParaRPr lang="da-DK" dirty="0"/>
          </a:p>
          <a:p>
            <a:pPr marL="342900" indent="-342900">
              <a:lnSpc>
                <a:spcPct val="120000"/>
              </a:lnSpc>
              <a:spcBef>
                <a:spcPts val="0"/>
              </a:spcBef>
              <a:spcAft>
                <a:spcPts val="0"/>
              </a:spcAft>
              <a:buFont typeface="Courier New" panose="02070309020205020404" pitchFamily="49" charset="0"/>
              <a:buChar char="o"/>
            </a:pPr>
            <a:r>
              <a:rPr lang="da-DK" dirty="0"/>
              <a:t>Det gode og uskyldige barn</a:t>
            </a:r>
          </a:p>
          <a:p>
            <a:pPr marL="342900" indent="-342900">
              <a:lnSpc>
                <a:spcPct val="120000"/>
              </a:lnSpc>
              <a:spcBef>
                <a:spcPts val="0"/>
              </a:spcBef>
              <a:spcAft>
                <a:spcPts val="0"/>
              </a:spcAft>
              <a:buFont typeface="Courier New" panose="02070309020205020404" pitchFamily="49" charset="0"/>
              <a:buChar char="o"/>
            </a:pPr>
            <a:r>
              <a:rPr lang="da-DK" dirty="0"/>
              <a:t>Det selviske og onde barn</a:t>
            </a:r>
          </a:p>
          <a:p>
            <a:pPr marL="342900" indent="-342900">
              <a:lnSpc>
                <a:spcPct val="120000"/>
              </a:lnSpc>
              <a:spcBef>
                <a:spcPts val="0"/>
              </a:spcBef>
              <a:spcAft>
                <a:spcPts val="0"/>
              </a:spcAft>
              <a:buFont typeface="Courier New" panose="02070309020205020404" pitchFamily="49" charset="0"/>
              <a:buChar char="o"/>
            </a:pPr>
            <a:r>
              <a:rPr lang="da-DK" dirty="0"/>
              <a:t>Det kompetente og selvstændige barn</a:t>
            </a:r>
          </a:p>
        </p:txBody>
      </p:sp>
      <p:sp>
        <p:nvSpPr>
          <p:cNvPr id="16" name="Rektangel 15">
            <a:extLst>
              <a:ext uri="{FF2B5EF4-FFF2-40B4-BE49-F238E27FC236}">
                <a16:creationId xmlns:a16="http://schemas.microsoft.com/office/drawing/2014/main" id="{43856C90-F2C7-48A8-AF44-B4F17457465B}"/>
              </a:ext>
            </a:extLst>
          </p:cNvPr>
          <p:cNvSpPr/>
          <p:nvPr/>
        </p:nvSpPr>
        <p:spPr>
          <a:xfrm>
            <a:off x="10524554" y="-6350"/>
            <a:ext cx="1572866" cy="218265"/>
          </a:xfrm>
          <a:prstGeom prst="rect">
            <a:avLst/>
          </a:prstGeom>
        </p:spPr>
        <p:txBody>
          <a:bodyPr wrap="none">
            <a:spAutoFit/>
          </a:bodyPr>
          <a:lstStyle/>
          <a:p>
            <a:pPr>
              <a:lnSpc>
                <a:spcPct val="107000"/>
              </a:lnSpc>
              <a:spcAft>
                <a:spcPts val="800"/>
              </a:spcAft>
            </a:pPr>
            <a:r>
              <a:rPr lang="en-US" sz="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Foto</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af</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u="sng"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Jordan Whitt</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på</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u="sng" dirty="0" err="1">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Unsplash</a:t>
            </a:r>
            <a:endParaRPr lang="da-DK" sz="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9379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dsholder til billede 10">
            <a:extLst>
              <a:ext uri="{FF2B5EF4-FFF2-40B4-BE49-F238E27FC236}">
                <a16:creationId xmlns:a16="http://schemas.microsoft.com/office/drawing/2014/main" id="{C0A5F0DD-8DA5-4AC3-A346-7C6651604C28}"/>
              </a:ext>
            </a:extLst>
          </p:cNvPr>
          <p:cNvPicPr>
            <a:picLocks noGrp="1" noChangeAspect="1"/>
          </p:cNvPicPr>
          <p:nvPr>
            <p:ph type="pic" sz="quarter" idx="14"/>
          </p:nvPr>
        </p:nvPicPr>
        <p:blipFill>
          <a:blip r:embed="rId3"/>
          <a:srcRect t="11667" b="11667"/>
          <a:stretch>
            <a:fillRect/>
          </a:stretch>
        </p:blipFill>
        <p:spPr>
          <a:xfrm>
            <a:off x="6219540" y="-6350"/>
            <a:ext cx="5969285" cy="6864350"/>
          </a:xfrm>
          <a:prstGeom prst="rect">
            <a:avLst/>
          </a:prstGeom>
        </p:spPr>
      </p:pic>
      <p:sp>
        <p:nvSpPr>
          <p:cNvPr id="4" name="Pladsholder til slidenummer 3">
            <a:extLst>
              <a:ext uri="{FF2B5EF4-FFF2-40B4-BE49-F238E27FC236}">
                <a16:creationId xmlns:a16="http://schemas.microsoft.com/office/drawing/2014/main" id="{8695AE94-C359-4912-8D86-EB5E2BA88242}"/>
              </a:ext>
            </a:extLst>
          </p:cNvPr>
          <p:cNvSpPr>
            <a:spLocks noGrp="1"/>
          </p:cNvSpPr>
          <p:nvPr>
            <p:ph type="sldNum" sz="quarter" idx="11"/>
          </p:nvPr>
        </p:nvSpPr>
        <p:spPr/>
        <p:txBody>
          <a:bodyPr/>
          <a:lstStyle/>
          <a:p>
            <a:fld id="{5BA07366-CB75-4AA8-9E5B-928B849F427C}" type="slidenum">
              <a:rPr lang="da-DK" smtClean="0"/>
              <a:pPr/>
              <a:t>4</a:t>
            </a:fld>
            <a:endParaRPr lang="da-DK" dirty="0"/>
          </a:p>
        </p:txBody>
      </p:sp>
      <p:sp>
        <p:nvSpPr>
          <p:cNvPr id="2" name="Titel 1">
            <a:extLst>
              <a:ext uri="{FF2B5EF4-FFF2-40B4-BE49-F238E27FC236}">
                <a16:creationId xmlns:a16="http://schemas.microsoft.com/office/drawing/2014/main" id="{52637A75-997D-45EE-97F3-94B39F63C248}"/>
              </a:ext>
            </a:extLst>
          </p:cNvPr>
          <p:cNvSpPr>
            <a:spLocks noGrp="1"/>
          </p:cNvSpPr>
          <p:nvPr>
            <p:ph type="title"/>
          </p:nvPr>
        </p:nvSpPr>
        <p:spPr>
          <a:xfrm>
            <a:off x="405781" y="584504"/>
            <a:ext cx="5254945" cy="1808130"/>
          </a:xfrm>
        </p:spPr>
        <p:txBody>
          <a:bodyPr/>
          <a:lstStyle/>
          <a:p>
            <a:r>
              <a:rPr lang="da-DK" dirty="0"/>
              <a:t>Dagplejens </a:t>
            </a:r>
            <a:r>
              <a:rPr lang="da-DK" b="1" dirty="0"/>
              <a:t>børnesyn</a:t>
            </a:r>
            <a:br>
              <a:rPr lang="da-DK" dirty="0"/>
            </a:br>
            <a:endParaRPr lang="da-DK" dirty="0"/>
          </a:p>
        </p:txBody>
      </p:sp>
      <p:sp>
        <p:nvSpPr>
          <p:cNvPr id="9" name="Pladsholder til tekst 8">
            <a:extLst>
              <a:ext uri="{FF2B5EF4-FFF2-40B4-BE49-F238E27FC236}">
                <a16:creationId xmlns:a16="http://schemas.microsoft.com/office/drawing/2014/main" id="{ACA9AA8F-2B15-4962-B596-3911A1694A8A}"/>
              </a:ext>
            </a:extLst>
          </p:cNvPr>
          <p:cNvSpPr>
            <a:spLocks noGrp="1"/>
          </p:cNvSpPr>
          <p:nvPr>
            <p:ph type="body" sz="quarter" idx="19"/>
          </p:nvPr>
        </p:nvSpPr>
        <p:spPr>
          <a:xfrm>
            <a:off x="405781" y="1484784"/>
            <a:ext cx="5547958" cy="5184575"/>
          </a:xfrm>
        </p:spPr>
        <p:txBody>
          <a:bodyPr>
            <a:normAutofit fontScale="85000" lnSpcReduction="20000"/>
          </a:bodyPr>
          <a:lstStyle/>
          <a:p>
            <a:pPr marL="342900" indent="-342900">
              <a:buFont typeface="Arial" panose="020B0604020202020204" pitchFamily="34" charset="0"/>
              <a:buChar char="•"/>
            </a:pPr>
            <a:r>
              <a:rPr lang="da-DK" dirty="0"/>
              <a:t>Børn opleves grundlæggende som kompetente og selvstændige</a:t>
            </a:r>
          </a:p>
          <a:p>
            <a:pPr marL="342900" indent="-342900">
              <a:buFont typeface="Arial" panose="020B0604020202020204" pitchFamily="34" charset="0"/>
              <a:buChar char="•"/>
            </a:pPr>
            <a:r>
              <a:rPr lang="da-DK" dirty="0"/>
              <a:t>Børn har brug for omsorg, udfordringer, forventninger og tillid fra voksne </a:t>
            </a:r>
          </a:p>
          <a:p>
            <a:pPr marL="342900" indent="-342900">
              <a:buFont typeface="Arial" panose="020B0604020202020204" pitchFamily="34" charset="0"/>
              <a:buChar char="•"/>
            </a:pPr>
            <a:r>
              <a:rPr lang="da-DK" dirty="0"/>
              <a:t>Børn ses som aktive medskabere af egen læring og udvikling i rammer, de voksne er ansvarlige for</a:t>
            </a:r>
          </a:p>
          <a:p>
            <a:pPr marL="342900" indent="-342900">
              <a:buFont typeface="Arial" panose="020B0604020202020204" pitchFamily="34" charset="0"/>
              <a:buChar char="•"/>
            </a:pPr>
            <a:r>
              <a:rPr lang="da-DK" dirty="0"/>
              <a:t>Børnenes bidrag er væsentlige og vigtige elementer i det pædagogiske arbejde</a:t>
            </a:r>
          </a:p>
          <a:p>
            <a:pPr marL="342900" indent="-342900">
              <a:buFont typeface="Arial" panose="020B0604020202020204" pitchFamily="34" charset="0"/>
              <a:buChar char="•"/>
            </a:pPr>
            <a:r>
              <a:rPr lang="da-DK" dirty="0"/>
              <a:t>Barnet skal føle sig set og forstået, og opleve, at det har en demokratisk stemme</a:t>
            </a:r>
          </a:p>
          <a:p>
            <a:pPr marL="342900" indent="-342900">
              <a:buFont typeface="Arial" panose="020B0604020202020204" pitchFamily="34" charset="0"/>
              <a:buChar char="•"/>
            </a:pPr>
            <a:r>
              <a:rPr lang="da-DK" dirty="0"/>
              <a:t>Legen og legende nysgerrige tilgange er udgangspunktet for de aktiviteter, barnet indgår i</a:t>
            </a:r>
          </a:p>
        </p:txBody>
      </p:sp>
      <p:sp>
        <p:nvSpPr>
          <p:cNvPr id="13" name="Rektangel 12">
            <a:extLst>
              <a:ext uri="{FF2B5EF4-FFF2-40B4-BE49-F238E27FC236}">
                <a16:creationId xmlns:a16="http://schemas.microsoft.com/office/drawing/2014/main" id="{637871D7-2BCF-4777-9F1A-CFA76975EE69}"/>
              </a:ext>
            </a:extLst>
          </p:cNvPr>
          <p:cNvSpPr/>
          <p:nvPr/>
        </p:nvSpPr>
        <p:spPr>
          <a:xfrm>
            <a:off x="10577486" y="-6350"/>
            <a:ext cx="1611339" cy="218265"/>
          </a:xfrm>
          <a:prstGeom prst="rect">
            <a:avLst/>
          </a:prstGeom>
        </p:spPr>
        <p:txBody>
          <a:bodyPr wrap="none">
            <a:spAutoFit/>
          </a:bodyPr>
          <a:lstStyle/>
          <a:p>
            <a:pPr algn="ctr">
              <a:lnSpc>
                <a:spcPct val="107000"/>
              </a:lnSpc>
              <a:spcAft>
                <a:spcPts val="800"/>
              </a:spcAft>
            </a:pPr>
            <a:r>
              <a:rPr lang="da-DK" sz="800" dirty="0">
                <a:latin typeface="Calibri" panose="020F0502020204030204" pitchFamily="34" charset="0"/>
                <a:ea typeface="Calibri" panose="020F0502020204030204" pitchFamily="34" charset="0"/>
                <a:cs typeface="Times New Roman" panose="02020603050405020304" pitchFamily="18" charset="0"/>
              </a:rPr>
              <a:t>Foto af </a:t>
            </a:r>
            <a:r>
              <a:rPr lang="da-DK" sz="800" u="sng" dirty="0" err="1">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krakenimages</a:t>
            </a:r>
            <a:r>
              <a:rPr lang="da-DK" sz="800" dirty="0">
                <a:latin typeface="Calibri" panose="020F0502020204030204" pitchFamily="34" charset="0"/>
                <a:ea typeface="Calibri" panose="020F0502020204030204" pitchFamily="34" charset="0"/>
                <a:cs typeface="Times New Roman" panose="02020603050405020304" pitchFamily="18" charset="0"/>
              </a:rPr>
              <a:t> på </a:t>
            </a:r>
            <a:r>
              <a:rPr lang="da-DK" sz="800" u="sng" dirty="0" err="1">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Unsplash</a:t>
            </a:r>
            <a:endParaRPr lang="da-DK"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Tekstfelt 15">
            <a:extLst>
              <a:ext uri="{FF2B5EF4-FFF2-40B4-BE49-F238E27FC236}">
                <a16:creationId xmlns:a16="http://schemas.microsoft.com/office/drawing/2014/main" id="{093F8C4E-6073-46CA-8045-3F2191238AE0}"/>
              </a:ext>
            </a:extLst>
          </p:cNvPr>
          <p:cNvSpPr txBox="1"/>
          <p:nvPr/>
        </p:nvSpPr>
        <p:spPr>
          <a:xfrm>
            <a:off x="4043855" y="6423138"/>
            <a:ext cx="1762525" cy="246221"/>
          </a:xfrm>
          <a:prstGeom prst="rect">
            <a:avLst/>
          </a:prstGeom>
          <a:noFill/>
        </p:spPr>
        <p:txBody>
          <a:bodyPr wrap="square" lIns="0" tIns="0" rIns="0" bIns="0" rtlCol="0">
            <a:spAutoFit/>
          </a:bodyPr>
          <a:lstStyle/>
          <a:p>
            <a:pPr marL="0" indent="0" algn="l" defTabSz="914400" rtl="0" eaLnBrk="1" latinLnBrk="0" hangingPunct="1">
              <a:lnSpc>
                <a:spcPct val="100000"/>
              </a:lnSpc>
              <a:spcBef>
                <a:spcPts val="600"/>
              </a:spcBef>
              <a:buFont typeface="VIA Type Office" panose="02000503000000020004" pitchFamily="2" charset="0"/>
              <a:buNone/>
            </a:pPr>
            <a:r>
              <a:rPr lang="da-DK" sz="1600" kern="1200" spc="-100" baseline="0" noProof="0" dirty="0">
                <a:solidFill>
                  <a:schemeClr val="tx1"/>
                </a:solidFill>
                <a:latin typeface="+mn-lt"/>
                <a:ea typeface="+mn-ea"/>
                <a:cs typeface="+mn-cs"/>
              </a:rPr>
              <a:t>Kilde: www.foa.dk</a:t>
            </a:r>
          </a:p>
        </p:txBody>
      </p:sp>
    </p:spTree>
    <p:extLst>
      <p:ext uri="{BB962C8B-B14F-4D97-AF65-F5344CB8AC3E}">
        <p14:creationId xmlns:p14="http://schemas.microsoft.com/office/powerpoint/2010/main" val="1564541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5187B8CE-9BB6-4AC9-A9AC-ACC37CFD9A31}"/>
              </a:ext>
            </a:extLst>
          </p:cNvPr>
          <p:cNvSpPr>
            <a:spLocks noGrp="1"/>
          </p:cNvSpPr>
          <p:nvPr>
            <p:ph type="sldNum" sz="quarter" idx="11"/>
          </p:nvPr>
        </p:nvSpPr>
        <p:spPr/>
        <p:txBody>
          <a:bodyPr/>
          <a:lstStyle/>
          <a:p>
            <a:fld id="{5BA07366-CB75-4AA8-9E5B-928B849F427C}" type="slidenum">
              <a:rPr lang="da-DK" smtClean="0"/>
              <a:pPr/>
              <a:t>5</a:t>
            </a:fld>
            <a:endParaRPr lang="da-DK" dirty="0"/>
          </a:p>
        </p:txBody>
      </p:sp>
      <p:graphicFrame>
        <p:nvGraphicFramePr>
          <p:cNvPr id="7" name="Diagram 6">
            <a:extLst>
              <a:ext uri="{FF2B5EF4-FFF2-40B4-BE49-F238E27FC236}">
                <a16:creationId xmlns:a16="http://schemas.microsoft.com/office/drawing/2014/main" id="{71BCD016-5FF7-4D66-A5BF-87A9C4D4E5DC}"/>
              </a:ext>
            </a:extLst>
          </p:cNvPr>
          <p:cNvGraphicFramePr/>
          <p:nvPr>
            <p:extLst>
              <p:ext uri="{D42A27DB-BD31-4B8C-83A1-F6EECF244321}">
                <p14:modId xmlns:p14="http://schemas.microsoft.com/office/powerpoint/2010/main" val="527269697"/>
              </p:ext>
            </p:extLst>
          </p:nvPr>
        </p:nvGraphicFramePr>
        <p:xfrm>
          <a:off x="4062942" y="1099183"/>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ktangel 7">
            <a:extLst>
              <a:ext uri="{FF2B5EF4-FFF2-40B4-BE49-F238E27FC236}">
                <a16:creationId xmlns:a16="http://schemas.microsoft.com/office/drawing/2014/main" id="{A3B0DEF5-6341-44D9-98D7-E6D35034A0A2}"/>
              </a:ext>
            </a:extLst>
          </p:cNvPr>
          <p:cNvSpPr/>
          <p:nvPr/>
        </p:nvSpPr>
        <p:spPr>
          <a:xfrm>
            <a:off x="4851583" y="2188312"/>
            <a:ext cx="2083839" cy="46166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da-DK" sz="2400" cap="none" spc="0" dirty="0">
                <a:ln/>
                <a:solidFill>
                  <a:schemeClr val="accent3"/>
                </a:solidFill>
                <a:effectLst/>
              </a:rPr>
              <a:t>Forforståelse</a:t>
            </a:r>
          </a:p>
        </p:txBody>
      </p:sp>
      <p:sp>
        <p:nvSpPr>
          <p:cNvPr id="9" name="Rektangel 8">
            <a:extLst>
              <a:ext uri="{FF2B5EF4-FFF2-40B4-BE49-F238E27FC236}">
                <a16:creationId xmlns:a16="http://schemas.microsoft.com/office/drawing/2014/main" id="{1039EDC1-65C4-4196-B333-5E6916547994}"/>
              </a:ext>
            </a:extLst>
          </p:cNvPr>
          <p:cNvSpPr/>
          <p:nvPr/>
        </p:nvSpPr>
        <p:spPr>
          <a:xfrm>
            <a:off x="6310436" y="6285606"/>
            <a:ext cx="3345788" cy="46166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da-DK" sz="2400" dirty="0">
                <a:ln/>
                <a:solidFill>
                  <a:schemeClr val="accent3"/>
                </a:solidFill>
              </a:rPr>
              <a:t>Indlevelse og handling</a:t>
            </a:r>
            <a:endParaRPr lang="da-DK" sz="2400" cap="none" spc="0" dirty="0">
              <a:ln/>
              <a:solidFill>
                <a:schemeClr val="accent3"/>
              </a:solidFill>
              <a:effectLst/>
            </a:endParaRPr>
          </a:p>
        </p:txBody>
      </p:sp>
      <p:sp>
        <p:nvSpPr>
          <p:cNvPr id="10" name="Rektangel 9">
            <a:extLst>
              <a:ext uri="{FF2B5EF4-FFF2-40B4-BE49-F238E27FC236}">
                <a16:creationId xmlns:a16="http://schemas.microsoft.com/office/drawing/2014/main" id="{1143E61F-FA21-4D2B-AAB1-2B2462E4BD75}"/>
              </a:ext>
            </a:extLst>
          </p:cNvPr>
          <p:cNvSpPr/>
          <p:nvPr/>
        </p:nvSpPr>
        <p:spPr>
          <a:xfrm>
            <a:off x="9447445" y="2003647"/>
            <a:ext cx="1974173" cy="1077218"/>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da-DK" sz="3200" b="1" cap="none" spc="0" dirty="0">
                <a:ln/>
                <a:solidFill>
                  <a:schemeClr val="accent3"/>
                </a:solidFill>
                <a:effectLst/>
              </a:rPr>
              <a:t>Måder at </a:t>
            </a:r>
          </a:p>
          <a:p>
            <a:pPr algn="ctr"/>
            <a:r>
              <a:rPr lang="da-DK" sz="3200" b="1" cap="none" spc="0" dirty="0">
                <a:ln/>
                <a:solidFill>
                  <a:schemeClr val="accent3"/>
                </a:solidFill>
                <a:effectLst/>
              </a:rPr>
              <a:t>se på</a:t>
            </a:r>
          </a:p>
        </p:txBody>
      </p:sp>
      <mc:AlternateContent xmlns:mc="http://schemas.openxmlformats.org/markup-compatibility/2006">
        <mc:Choice xmlns:am3d="http://schemas.microsoft.com/office/drawing/2017/model3d" Requires="am3d">
          <p:graphicFrame>
            <p:nvGraphicFramePr>
              <p:cNvPr id="11" name="3D-model 10" descr="Wide Eye">
                <a:extLst>
                  <a:ext uri="{FF2B5EF4-FFF2-40B4-BE49-F238E27FC236}">
                    <a16:creationId xmlns:a16="http://schemas.microsoft.com/office/drawing/2014/main" id="{A2D7F5D6-DAF2-4509-B0F0-D4D939F0E317}"/>
                  </a:ext>
                </a:extLst>
              </p:cNvPr>
              <p:cNvGraphicFramePr>
                <a:graphicFrameLocks noChangeAspect="1"/>
              </p:cNvGraphicFramePr>
              <p:nvPr/>
            </p:nvGraphicFramePr>
            <p:xfrm>
              <a:off x="612224" y="199482"/>
              <a:ext cx="3094215" cy="3608329"/>
            </p:xfrm>
            <a:graphic>
              <a:graphicData uri="http://schemas.microsoft.com/office/drawing/2017/model3d">
                <am3d:model3d r:embed="rId7">
                  <am3d:spPr>
                    <a:xfrm>
                      <a:off x="0" y="0"/>
                      <a:ext cx="3094215" cy="3608329"/>
                    </a:xfrm>
                    <a:prstGeom prst="rect">
                      <a:avLst/>
                    </a:prstGeom>
                  </am3d:spPr>
                  <am3d:camera>
                    <am3d:pos x="0" y="0" z="71738310"/>
                    <am3d:up dx="0" dy="36000000" dz="0"/>
                    <am3d:lookAt x="0" y="0" z="0"/>
                    <am3d:perspective fov="2700000"/>
                  </am3d:camera>
                  <am3d:trans>
                    <am3d:meterPerModelUnit n="8231876" d="1000000"/>
                    <am3d:preTrans dx="-1077445" dy="-18000000" dz="544573"/>
                    <am3d:scale>
                      <am3d:sx n="1000000" d="1000000"/>
                      <am3d:sy n="1000000" d="1000000"/>
                      <am3d:sz n="1000000" d="1000000"/>
                    </am3d:scale>
                    <am3d:rot ax="330818" ay="2266102" az="203008"/>
                    <am3d:postTrans dx="0" dy="0" dz="0"/>
                  </am3d:trans>
                  <am3d:raster rName="Office3DRenderer" rVer="16.0.8326">
                    <am3d:blip r:embed="rId8"/>
                  </am3d:raster>
                  <am3d:objViewport viewportSz="54172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model 10" descr="Wide Eye">
                <a:extLst>
                  <a:ext uri="{FF2B5EF4-FFF2-40B4-BE49-F238E27FC236}">
                    <a16:creationId xmlns:a16="http://schemas.microsoft.com/office/drawing/2014/main" id="{A2D7F5D6-DAF2-4509-B0F0-D4D939F0E317}"/>
                  </a:ext>
                </a:extLst>
              </p:cNvPr>
              <p:cNvPicPr>
                <a:picLocks noGrp="1" noRot="1" noChangeAspect="1" noMove="1" noResize="1" noEditPoints="1" noAdjustHandles="1" noChangeArrowheads="1" noChangeShapeType="1" noCrop="1"/>
              </p:cNvPicPr>
              <p:nvPr/>
            </p:nvPicPr>
            <p:blipFill>
              <a:blip r:embed="rId8"/>
              <a:stretch>
                <a:fillRect/>
              </a:stretch>
            </p:blipFill>
            <p:spPr>
              <a:xfrm>
                <a:off x="612224" y="199482"/>
                <a:ext cx="3094215" cy="3608329"/>
              </a:xfrm>
              <a:prstGeom prst="rect">
                <a:avLst/>
              </a:prstGeom>
            </p:spPr>
          </p:pic>
        </mc:Fallback>
      </mc:AlternateContent>
    </p:spTree>
    <p:extLst>
      <p:ext uri="{BB962C8B-B14F-4D97-AF65-F5344CB8AC3E}">
        <p14:creationId xmlns:p14="http://schemas.microsoft.com/office/powerpoint/2010/main" val="3357684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BCBCDCFC-0E3D-468C-A1D7-EDF23244E353}"/>
              </a:ext>
            </a:extLst>
          </p:cNvPr>
          <p:cNvSpPr>
            <a:spLocks noGrp="1"/>
          </p:cNvSpPr>
          <p:nvPr>
            <p:ph type="pic" sz="quarter" idx="14"/>
          </p:nvPr>
        </p:nvSpPr>
        <p:spPr>
          <a:xfrm>
            <a:off x="7632523" y="-6350"/>
            <a:ext cx="4556302" cy="6864350"/>
          </a:xfrm>
        </p:spPr>
      </p:sp>
      <p:sp>
        <p:nvSpPr>
          <p:cNvPr id="3" name="Pladsholder til dato 2">
            <a:extLst>
              <a:ext uri="{FF2B5EF4-FFF2-40B4-BE49-F238E27FC236}">
                <a16:creationId xmlns:a16="http://schemas.microsoft.com/office/drawing/2014/main" id="{E010C03C-FFFC-4C32-A396-1A3AC65CF8D8}"/>
              </a:ext>
            </a:extLst>
          </p:cNvPr>
          <p:cNvSpPr>
            <a:spLocks noGrp="1"/>
          </p:cNvSpPr>
          <p:nvPr>
            <p:ph type="dt" sz="half" idx="10"/>
          </p:nvPr>
        </p:nvSpPr>
        <p:spPr/>
        <p:txBody>
          <a:bodyPr/>
          <a:lstStyle/>
          <a:p>
            <a:fld id="{5855212D-A239-44D3-B25B-09851D6177DA}" type="datetime2">
              <a:rPr lang="da-DK" smtClean="0"/>
              <a:t>6. juli 2021</a:t>
            </a:fld>
            <a:endParaRPr lang="da-DK" dirty="0"/>
          </a:p>
        </p:txBody>
      </p:sp>
      <p:sp>
        <p:nvSpPr>
          <p:cNvPr id="4" name="Pladsholder til slidenummer 3">
            <a:extLst>
              <a:ext uri="{FF2B5EF4-FFF2-40B4-BE49-F238E27FC236}">
                <a16:creationId xmlns:a16="http://schemas.microsoft.com/office/drawing/2014/main" id="{ACC04F5D-5557-4A03-B3F7-A20C4050C4DB}"/>
              </a:ext>
            </a:extLst>
          </p:cNvPr>
          <p:cNvSpPr>
            <a:spLocks noGrp="1"/>
          </p:cNvSpPr>
          <p:nvPr>
            <p:ph type="sldNum" sz="quarter" idx="11"/>
          </p:nvPr>
        </p:nvSpPr>
        <p:spPr/>
        <p:txBody>
          <a:bodyPr/>
          <a:lstStyle/>
          <a:p>
            <a:fld id="{5BA07366-CB75-4AA8-9E5B-928B849F427C}" type="slidenum">
              <a:rPr lang="da-DK" smtClean="0"/>
              <a:pPr/>
              <a:t>6</a:t>
            </a:fld>
            <a:endParaRPr lang="da-DK" dirty="0"/>
          </a:p>
        </p:txBody>
      </p:sp>
      <p:sp>
        <p:nvSpPr>
          <p:cNvPr id="2" name="Titel 1">
            <a:extLst>
              <a:ext uri="{FF2B5EF4-FFF2-40B4-BE49-F238E27FC236}">
                <a16:creationId xmlns:a16="http://schemas.microsoft.com/office/drawing/2014/main" id="{B6DE51D6-B7E4-4816-BD8E-9B5899C32BD4}"/>
              </a:ext>
            </a:extLst>
          </p:cNvPr>
          <p:cNvSpPr>
            <a:spLocks noGrp="1"/>
          </p:cNvSpPr>
          <p:nvPr>
            <p:ph type="title"/>
          </p:nvPr>
        </p:nvSpPr>
        <p:spPr/>
        <p:txBody>
          <a:bodyPr/>
          <a:lstStyle/>
          <a:p>
            <a:r>
              <a:rPr lang="da-DK" dirty="0"/>
              <a:t>Se-teknikker </a:t>
            </a:r>
            <a:br>
              <a:rPr lang="da-DK" dirty="0"/>
            </a:br>
            <a:endParaRPr lang="da-DK" dirty="0"/>
          </a:p>
        </p:txBody>
      </p:sp>
      <p:sp>
        <p:nvSpPr>
          <p:cNvPr id="10" name="Pladsholder til tekst 9">
            <a:extLst>
              <a:ext uri="{FF2B5EF4-FFF2-40B4-BE49-F238E27FC236}">
                <a16:creationId xmlns:a16="http://schemas.microsoft.com/office/drawing/2014/main" id="{15331115-66A0-4F28-AF9B-A76C2A5F4119}"/>
              </a:ext>
            </a:extLst>
          </p:cNvPr>
          <p:cNvSpPr>
            <a:spLocks noGrp="1"/>
          </p:cNvSpPr>
          <p:nvPr>
            <p:ph type="body" sz="quarter" idx="19"/>
          </p:nvPr>
        </p:nvSpPr>
        <p:spPr>
          <a:xfrm>
            <a:off x="769738" y="1556792"/>
            <a:ext cx="6116761" cy="4284337"/>
          </a:xfrm>
        </p:spPr>
        <p:txBody>
          <a:bodyPr>
            <a:normAutofit/>
          </a:bodyPr>
          <a:lstStyle/>
          <a:p>
            <a:r>
              <a:rPr lang="da-DK" sz="3200" dirty="0"/>
              <a:t>Et vurderende blik </a:t>
            </a:r>
            <a:r>
              <a:rPr lang="da-DK" dirty="0"/>
              <a:t>– </a:t>
            </a:r>
            <a:r>
              <a:rPr lang="da-DK" dirty="0" err="1"/>
              <a:t>ift</a:t>
            </a:r>
            <a:r>
              <a:rPr lang="da-DK" dirty="0"/>
              <a:t> en standard</a:t>
            </a:r>
          </a:p>
          <a:p>
            <a:r>
              <a:rPr lang="da-DK" sz="3200" dirty="0"/>
              <a:t>Et skuende blik </a:t>
            </a:r>
            <a:r>
              <a:rPr lang="da-DK" dirty="0"/>
              <a:t>– når noget går galt, ved særlige behov, holde øje </a:t>
            </a:r>
          </a:p>
          <a:p>
            <a:r>
              <a:rPr lang="da-DK" sz="3200" dirty="0"/>
              <a:t>Det kropslige øje </a:t>
            </a:r>
            <a:r>
              <a:rPr lang="da-DK" dirty="0"/>
              <a:t>– sansninger, mavefornemmelser, dårlige lugte, indlevelse</a:t>
            </a:r>
          </a:p>
          <a:p>
            <a:r>
              <a:rPr lang="da-DK" sz="3200" dirty="0"/>
              <a:t>Det anerkendende blik </a:t>
            </a:r>
            <a:r>
              <a:rPr lang="da-DK" dirty="0"/>
              <a:t>– følge, finde styrker og ressourcer</a:t>
            </a:r>
          </a:p>
          <a:p>
            <a:endParaRPr lang="da-DK" dirty="0"/>
          </a:p>
        </p:txBody>
      </p:sp>
      <p:pic>
        <p:nvPicPr>
          <p:cNvPr id="11" name="Billede 10">
            <a:extLst>
              <a:ext uri="{FF2B5EF4-FFF2-40B4-BE49-F238E27FC236}">
                <a16:creationId xmlns:a16="http://schemas.microsoft.com/office/drawing/2014/main" id="{7EEA5BAF-BC68-415D-9241-E47CAD66276D}"/>
              </a:ext>
            </a:extLst>
          </p:cNvPr>
          <p:cNvPicPr>
            <a:picLocks noChangeAspect="1"/>
          </p:cNvPicPr>
          <p:nvPr/>
        </p:nvPicPr>
        <p:blipFill>
          <a:blip r:embed="rId3"/>
          <a:stretch>
            <a:fillRect/>
          </a:stretch>
        </p:blipFill>
        <p:spPr>
          <a:xfrm>
            <a:off x="7632523" y="0"/>
            <a:ext cx="4556302" cy="6858000"/>
          </a:xfrm>
          <a:prstGeom prst="rect">
            <a:avLst/>
          </a:prstGeom>
        </p:spPr>
      </p:pic>
      <p:sp>
        <p:nvSpPr>
          <p:cNvPr id="12" name="Rektangel 11">
            <a:extLst>
              <a:ext uri="{FF2B5EF4-FFF2-40B4-BE49-F238E27FC236}">
                <a16:creationId xmlns:a16="http://schemas.microsoft.com/office/drawing/2014/main" id="{D5EB4CF5-5777-4EA0-8240-9383C7A6AB9D}"/>
              </a:ext>
            </a:extLst>
          </p:cNvPr>
          <p:cNvSpPr/>
          <p:nvPr/>
        </p:nvSpPr>
        <p:spPr>
          <a:xfrm>
            <a:off x="10628783" y="6581261"/>
            <a:ext cx="1560042" cy="215444"/>
          </a:xfrm>
          <a:prstGeom prst="rect">
            <a:avLst/>
          </a:prstGeom>
        </p:spPr>
        <p:txBody>
          <a:bodyPr wrap="none">
            <a:spAutoFit/>
          </a:bodyPr>
          <a:lstStyle/>
          <a:p>
            <a:r>
              <a:rPr lang="en-US" sz="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Foto</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af</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u="sng" dirty="0" err="1">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Vitolda</a:t>
            </a:r>
            <a:r>
              <a:rPr lang="en-US" sz="800" u="sng"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 Klein</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på</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u="sng" dirty="0" err="1">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Unsplash</a:t>
            </a:r>
            <a:endParaRPr lang="da-DK" sz="800" dirty="0">
              <a:solidFill>
                <a:schemeClr val="bg1"/>
              </a:solidFill>
            </a:endParaRPr>
          </a:p>
        </p:txBody>
      </p:sp>
    </p:spTree>
    <p:extLst>
      <p:ext uri="{BB962C8B-B14F-4D97-AF65-F5344CB8AC3E}">
        <p14:creationId xmlns:p14="http://schemas.microsoft.com/office/powerpoint/2010/main" val="559055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5187B8CE-9BB6-4AC9-A9AC-ACC37CFD9A31}"/>
              </a:ext>
            </a:extLst>
          </p:cNvPr>
          <p:cNvSpPr>
            <a:spLocks noGrp="1"/>
          </p:cNvSpPr>
          <p:nvPr>
            <p:ph type="sldNum" sz="quarter" idx="11"/>
          </p:nvPr>
        </p:nvSpPr>
        <p:spPr/>
        <p:txBody>
          <a:bodyPr/>
          <a:lstStyle/>
          <a:p>
            <a:fld id="{5BA07366-CB75-4AA8-9E5B-928B849F427C}" type="slidenum">
              <a:rPr lang="da-DK" smtClean="0"/>
              <a:pPr/>
              <a:t>7</a:t>
            </a:fld>
            <a:endParaRPr lang="da-DK" dirty="0"/>
          </a:p>
        </p:txBody>
      </p:sp>
      <p:graphicFrame>
        <p:nvGraphicFramePr>
          <p:cNvPr id="7" name="Diagram 6">
            <a:extLst>
              <a:ext uri="{FF2B5EF4-FFF2-40B4-BE49-F238E27FC236}">
                <a16:creationId xmlns:a16="http://schemas.microsoft.com/office/drawing/2014/main" id="{71BCD016-5FF7-4D66-A5BF-87A9C4D4E5DC}"/>
              </a:ext>
            </a:extLst>
          </p:cNvPr>
          <p:cNvGraphicFramePr/>
          <p:nvPr>
            <p:extLst>
              <p:ext uri="{D42A27DB-BD31-4B8C-83A1-F6EECF244321}">
                <p14:modId xmlns:p14="http://schemas.microsoft.com/office/powerpoint/2010/main" val="665884586"/>
              </p:ext>
            </p:extLst>
          </p:nvPr>
        </p:nvGraphicFramePr>
        <p:xfrm>
          <a:off x="4062942" y="1099183"/>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ktangel 7">
            <a:extLst>
              <a:ext uri="{FF2B5EF4-FFF2-40B4-BE49-F238E27FC236}">
                <a16:creationId xmlns:a16="http://schemas.microsoft.com/office/drawing/2014/main" id="{A3B0DEF5-6341-44D9-98D7-E6D35034A0A2}"/>
              </a:ext>
            </a:extLst>
          </p:cNvPr>
          <p:cNvSpPr/>
          <p:nvPr/>
        </p:nvSpPr>
        <p:spPr>
          <a:xfrm>
            <a:off x="4851583" y="2188312"/>
            <a:ext cx="2083839" cy="46166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da-DK" sz="2400" cap="none" spc="0" dirty="0">
                <a:ln/>
                <a:solidFill>
                  <a:schemeClr val="accent3"/>
                </a:solidFill>
                <a:effectLst/>
              </a:rPr>
              <a:t>Forforståelse</a:t>
            </a:r>
          </a:p>
        </p:txBody>
      </p:sp>
      <p:sp>
        <p:nvSpPr>
          <p:cNvPr id="9" name="Rektangel 8">
            <a:extLst>
              <a:ext uri="{FF2B5EF4-FFF2-40B4-BE49-F238E27FC236}">
                <a16:creationId xmlns:a16="http://schemas.microsoft.com/office/drawing/2014/main" id="{1039EDC1-65C4-4196-B333-5E6916547994}"/>
              </a:ext>
            </a:extLst>
          </p:cNvPr>
          <p:cNvSpPr/>
          <p:nvPr/>
        </p:nvSpPr>
        <p:spPr>
          <a:xfrm>
            <a:off x="6049146" y="6285606"/>
            <a:ext cx="3868368"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da-DK" sz="2800" b="1" dirty="0">
                <a:ln/>
                <a:solidFill>
                  <a:schemeClr val="accent3"/>
                </a:solidFill>
              </a:rPr>
              <a:t>Indlevelse og handling</a:t>
            </a:r>
            <a:endParaRPr lang="da-DK" sz="2800" b="1" cap="none" spc="0" dirty="0">
              <a:ln/>
              <a:solidFill>
                <a:schemeClr val="accent3"/>
              </a:solidFill>
              <a:effectLst/>
            </a:endParaRPr>
          </a:p>
        </p:txBody>
      </p:sp>
      <p:sp>
        <p:nvSpPr>
          <p:cNvPr id="10" name="Rektangel 9">
            <a:extLst>
              <a:ext uri="{FF2B5EF4-FFF2-40B4-BE49-F238E27FC236}">
                <a16:creationId xmlns:a16="http://schemas.microsoft.com/office/drawing/2014/main" id="{1143E61F-FA21-4D2B-AAB1-2B2462E4BD75}"/>
              </a:ext>
            </a:extLst>
          </p:cNvPr>
          <p:cNvSpPr/>
          <p:nvPr/>
        </p:nvSpPr>
        <p:spPr>
          <a:xfrm>
            <a:off x="9447445" y="2003647"/>
            <a:ext cx="1974173"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da-DK" sz="2400" cap="none" spc="0" dirty="0">
                <a:ln/>
                <a:solidFill>
                  <a:schemeClr val="accent3"/>
                </a:solidFill>
                <a:effectLst/>
              </a:rPr>
              <a:t>Måder at </a:t>
            </a:r>
          </a:p>
          <a:p>
            <a:pPr algn="ctr"/>
            <a:r>
              <a:rPr lang="da-DK" sz="2400" cap="none" spc="0" dirty="0">
                <a:ln/>
                <a:solidFill>
                  <a:schemeClr val="accent3"/>
                </a:solidFill>
                <a:effectLst/>
              </a:rPr>
              <a:t>se på</a:t>
            </a:r>
          </a:p>
        </p:txBody>
      </p:sp>
      <mc:AlternateContent xmlns:mc="http://schemas.openxmlformats.org/markup-compatibility/2006">
        <mc:Choice xmlns:am3d="http://schemas.microsoft.com/office/drawing/2017/model3d" Requires="am3d">
          <p:graphicFrame>
            <p:nvGraphicFramePr>
              <p:cNvPr id="11" name="3D-model 10" descr="Wide Eye">
                <a:extLst>
                  <a:ext uri="{FF2B5EF4-FFF2-40B4-BE49-F238E27FC236}">
                    <a16:creationId xmlns:a16="http://schemas.microsoft.com/office/drawing/2014/main" id="{A2D7F5D6-DAF2-4509-B0F0-D4D939F0E317}"/>
                  </a:ext>
                </a:extLst>
              </p:cNvPr>
              <p:cNvGraphicFramePr>
                <a:graphicFrameLocks noChangeAspect="1"/>
              </p:cNvGraphicFramePr>
              <p:nvPr/>
            </p:nvGraphicFramePr>
            <p:xfrm>
              <a:off x="612224" y="199482"/>
              <a:ext cx="3094215" cy="3608329"/>
            </p:xfrm>
            <a:graphic>
              <a:graphicData uri="http://schemas.microsoft.com/office/drawing/2017/model3d">
                <am3d:model3d r:embed="rId7">
                  <am3d:spPr>
                    <a:xfrm>
                      <a:off x="0" y="0"/>
                      <a:ext cx="3094215" cy="3608329"/>
                    </a:xfrm>
                    <a:prstGeom prst="rect">
                      <a:avLst/>
                    </a:prstGeom>
                  </am3d:spPr>
                  <am3d:camera>
                    <am3d:pos x="0" y="0" z="71738310"/>
                    <am3d:up dx="0" dy="36000000" dz="0"/>
                    <am3d:lookAt x="0" y="0" z="0"/>
                    <am3d:perspective fov="2700000"/>
                  </am3d:camera>
                  <am3d:trans>
                    <am3d:meterPerModelUnit n="8231876" d="1000000"/>
                    <am3d:preTrans dx="-1077445" dy="-18000000" dz="544573"/>
                    <am3d:scale>
                      <am3d:sx n="1000000" d="1000000"/>
                      <am3d:sy n="1000000" d="1000000"/>
                      <am3d:sz n="1000000" d="1000000"/>
                    </am3d:scale>
                    <am3d:rot ax="330818" ay="2266102" az="203008"/>
                    <am3d:postTrans dx="0" dy="0" dz="0"/>
                  </am3d:trans>
                  <am3d:raster rName="Office3DRenderer" rVer="16.0.8326">
                    <am3d:blip r:embed="rId8"/>
                  </am3d:raster>
                  <am3d:objViewport viewportSz="54172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model 10" descr="Wide Eye">
                <a:extLst>
                  <a:ext uri="{FF2B5EF4-FFF2-40B4-BE49-F238E27FC236}">
                    <a16:creationId xmlns:a16="http://schemas.microsoft.com/office/drawing/2014/main" id="{A2D7F5D6-DAF2-4509-B0F0-D4D939F0E317}"/>
                  </a:ext>
                </a:extLst>
              </p:cNvPr>
              <p:cNvPicPr>
                <a:picLocks noGrp="1" noRot="1" noChangeAspect="1" noMove="1" noResize="1" noEditPoints="1" noAdjustHandles="1" noChangeArrowheads="1" noChangeShapeType="1" noCrop="1"/>
              </p:cNvPicPr>
              <p:nvPr/>
            </p:nvPicPr>
            <p:blipFill>
              <a:blip r:embed="rId8"/>
              <a:stretch>
                <a:fillRect/>
              </a:stretch>
            </p:blipFill>
            <p:spPr>
              <a:xfrm>
                <a:off x="612224" y="199482"/>
                <a:ext cx="3094215" cy="3608329"/>
              </a:xfrm>
              <a:prstGeom prst="rect">
                <a:avLst/>
              </a:prstGeom>
            </p:spPr>
          </p:pic>
        </mc:Fallback>
      </mc:AlternateContent>
    </p:spTree>
    <p:extLst>
      <p:ext uri="{BB962C8B-B14F-4D97-AF65-F5344CB8AC3E}">
        <p14:creationId xmlns:p14="http://schemas.microsoft.com/office/powerpoint/2010/main" val="4244397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9BC8354C-EE60-4F20-A270-7ECC1A5BD4B5}"/>
              </a:ext>
            </a:extLst>
          </p:cNvPr>
          <p:cNvSpPr>
            <a:spLocks noGrp="1"/>
          </p:cNvSpPr>
          <p:nvPr>
            <p:ph type="dt" sz="half" idx="10"/>
          </p:nvPr>
        </p:nvSpPr>
        <p:spPr/>
        <p:txBody>
          <a:bodyPr/>
          <a:lstStyle/>
          <a:p>
            <a:fld id="{5855212D-A239-44D3-B25B-09851D6177DA}" type="datetime2">
              <a:rPr lang="da-DK" smtClean="0"/>
              <a:t>6. juli 2021</a:t>
            </a:fld>
            <a:endParaRPr lang="da-DK" dirty="0"/>
          </a:p>
        </p:txBody>
      </p:sp>
      <p:sp>
        <p:nvSpPr>
          <p:cNvPr id="4" name="Pladsholder til slidenummer 3">
            <a:extLst>
              <a:ext uri="{FF2B5EF4-FFF2-40B4-BE49-F238E27FC236}">
                <a16:creationId xmlns:a16="http://schemas.microsoft.com/office/drawing/2014/main" id="{91888A6C-BCFA-40FA-B645-2F99D56718D1}"/>
              </a:ext>
            </a:extLst>
          </p:cNvPr>
          <p:cNvSpPr>
            <a:spLocks noGrp="1"/>
          </p:cNvSpPr>
          <p:nvPr>
            <p:ph type="sldNum" sz="quarter" idx="11"/>
          </p:nvPr>
        </p:nvSpPr>
        <p:spPr/>
        <p:txBody>
          <a:bodyPr/>
          <a:lstStyle/>
          <a:p>
            <a:fld id="{5BA07366-CB75-4AA8-9E5B-928B849F427C}" type="slidenum">
              <a:rPr lang="da-DK" smtClean="0"/>
              <a:pPr/>
              <a:t>8</a:t>
            </a:fld>
            <a:endParaRPr lang="da-DK" dirty="0"/>
          </a:p>
        </p:txBody>
      </p:sp>
      <p:sp>
        <p:nvSpPr>
          <p:cNvPr id="2" name="Titel 1">
            <a:extLst>
              <a:ext uri="{FF2B5EF4-FFF2-40B4-BE49-F238E27FC236}">
                <a16:creationId xmlns:a16="http://schemas.microsoft.com/office/drawing/2014/main" id="{B7F6809A-6D49-4C4C-B5D3-6CA9F3A25FA1}"/>
              </a:ext>
            </a:extLst>
          </p:cNvPr>
          <p:cNvSpPr>
            <a:spLocks noGrp="1"/>
          </p:cNvSpPr>
          <p:nvPr>
            <p:ph type="title"/>
          </p:nvPr>
        </p:nvSpPr>
        <p:spPr/>
        <p:txBody>
          <a:bodyPr/>
          <a:lstStyle/>
          <a:p>
            <a:r>
              <a:rPr lang="da-DK" b="1" dirty="0"/>
              <a:t>Børneperspektiver</a:t>
            </a:r>
            <a:br>
              <a:rPr lang="da-DK" dirty="0"/>
            </a:br>
            <a:endParaRPr lang="da-DK" dirty="0"/>
          </a:p>
        </p:txBody>
      </p:sp>
      <p:sp>
        <p:nvSpPr>
          <p:cNvPr id="9" name="Pladsholder til tekst 8">
            <a:extLst>
              <a:ext uri="{FF2B5EF4-FFF2-40B4-BE49-F238E27FC236}">
                <a16:creationId xmlns:a16="http://schemas.microsoft.com/office/drawing/2014/main" id="{86D5FC76-6F32-4F59-A9CF-61B2070AC83C}"/>
              </a:ext>
            </a:extLst>
          </p:cNvPr>
          <p:cNvSpPr>
            <a:spLocks noGrp="1"/>
          </p:cNvSpPr>
          <p:nvPr>
            <p:ph type="body" sz="quarter" idx="19"/>
          </p:nvPr>
        </p:nvSpPr>
        <p:spPr>
          <a:xfrm>
            <a:off x="732631" y="1844824"/>
            <a:ext cx="5184000" cy="3448800"/>
          </a:xfrm>
        </p:spPr>
        <p:txBody>
          <a:bodyPr/>
          <a:lstStyle/>
          <a:p>
            <a:r>
              <a:rPr lang="da-DK" dirty="0"/>
              <a:t>Et børneperspektiv er noget andet end ens voksne syn på børn. </a:t>
            </a:r>
          </a:p>
          <a:p>
            <a:r>
              <a:rPr lang="da-DK" dirty="0"/>
              <a:t>Det handler om at leve sig ind i, hvordan hverdagens rutiner og aktiviteter ser ud </a:t>
            </a:r>
            <a:r>
              <a:rPr lang="da-DK" b="1" dirty="0"/>
              <a:t>fra børnenes synspunkt.</a:t>
            </a:r>
          </a:p>
          <a:p>
            <a:r>
              <a:rPr lang="da-DK" i="1" dirty="0"/>
              <a:t>‘At tage børnebriller på’</a:t>
            </a:r>
          </a:p>
          <a:p>
            <a:pPr>
              <a:buNone/>
            </a:pPr>
            <a:endParaRPr lang="da-DK" dirty="0"/>
          </a:p>
          <a:p>
            <a:endParaRPr lang="da-DK" dirty="0"/>
          </a:p>
        </p:txBody>
      </p:sp>
      <p:pic>
        <p:nvPicPr>
          <p:cNvPr id="11" name="Pladsholder til billede 10">
            <a:extLst>
              <a:ext uri="{FF2B5EF4-FFF2-40B4-BE49-F238E27FC236}">
                <a16:creationId xmlns:a16="http://schemas.microsoft.com/office/drawing/2014/main" id="{1DA335B8-5F7D-4D51-93BC-EFD507D0DE7A}"/>
              </a:ext>
            </a:extLst>
          </p:cNvPr>
          <p:cNvPicPr>
            <a:picLocks noGrp="1" noChangeAspect="1"/>
          </p:cNvPicPr>
          <p:nvPr>
            <p:ph type="pic" sz="quarter" idx="14"/>
          </p:nvPr>
        </p:nvPicPr>
        <p:blipFill>
          <a:blip r:embed="rId2"/>
          <a:srcRect t="11786" b="11786"/>
          <a:stretch>
            <a:fillRect/>
          </a:stretch>
        </p:blipFill>
        <p:spPr>
          <a:xfrm>
            <a:off x="6219540" y="-6350"/>
            <a:ext cx="5969285" cy="6864350"/>
          </a:xfrm>
          <a:prstGeom prst="rect">
            <a:avLst/>
          </a:prstGeom>
        </p:spPr>
      </p:pic>
      <p:sp>
        <p:nvSpPr>
          <p:cNvPr id="12" name="Rektangel 11">
            <a:extLst>
              <a:ext uri="{FF2B5EF4-FFF2-40B4-BE49-F238E27FC236}">
                <a16:creationId xmlns:a16="http://schemas.microsoft.com/office/drawing/2014/main" id="{049B97E7-19C7-42D1-B6B9-6BA635D31C38}"/>
              </a:ext>
            </a:extLst>
          </p:cNvPr>
          <p:cNvSpPr/>
          <p:nvPr/>
        </p:nvSpPr>
        <p:spPr>
          <a:xfrm>
            <a:off x="10574280" y="0"/>
            <a:ext cx="1614545" cy="218265"/>
          </a:xfrm>
          <a:prstGeom prst="rect">
            <a:avLst/>
          </a:prstGeom>
        </p:spPr>
        <p:txBody>
          <a:bodyPr wrap="none">
            <a:spAutoFit/>
          </a:bodyPr>
          <a:lstStyle/>
          <a:p>
            <a:pPr>
              <a:lnSpc>
                <a:spcPct val="107000"/>
              </a:lnSpc>
              <a:spcAft>
                <a:spcPts val="800"/>
              </a:spcAft>
              <a:tabLst>
                <a:tab pos="3886200" algn="l"/>
              </a:tabLst>
            </a:pPr>
            <a:r>
              <a:rPr lang="en-US" sz="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Foto</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af</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u="sng" dirty="0" err="1">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Senjuti</a:t>
            </a:r>
            <a:r>
              <a:rPr lang="en-US" sz="800" u="sng"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Kundu</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på</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u="sng" dirty="0" err="1">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Unsplash</a:t>
            </a:r>
            <a:endParaRPr lang="da-DK" sz="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5318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a:extLst>
              <a:ext uri="{FF2B5EF4-FFF2-40B4-BE49-F238E27FC236}">
                <a16:creationId xmlns:a16="http://schemas.microsoft.com/office/drawing/2014/main" id="{4062A36D-97BE-4761-9D38-495289114DD8}"/>
              </a:ext>
            </a:extLst>
          </p:cNvPr>
          <p:cNvPicPr>
            <a:picLocks noGrp="1" noChangeAspect="1"/>
          </p:cNvPicPr>
          <p:nvPr>
            <p:ph type="pic" sz="quarter" idx="14"/>
          </p:nvPr>
        </p:nvPicPr>
        <p:blipFill>
          <a:blip r:embed="rId3"/>
          <a:srcRect t="11647" b="11647"/>
          <a:stretch>
            <a:fillRect/>
          </a:stretch>
        </p:blipFill>
        <p:spPr>
          <a:xfrm>
            <a:off x="6209835" y="-6350"/>
            <a:ext cx="5969285" cy="6864350"/>
          </a:xfrm>
          <a:prstGeom prst="rect">
            <a:avLst/>
          </a:prstGeom>
        </p:spPr>
      </p:pic>
      <p:sp>
        <p:nvSpPr>
          <p:cNvPr id="3" name="Pladsholder til dato 2">
            <a:extLst>
              <a:ext uri="{FF2B5EF4-FFF2-40B4-BE49-F238E27FC236}">
                <a16:creationId xmlns:a16="http://schemas.microsoft.com/office/drawing/2014/main" id="{9BC8354C-EE60-4F20-A270-7ECC1A5BD4B5}"/>
              </a:ext>
            </a:extLst>
          </p:cNvPr>
          <p:cNvSpPr>
            <a:spLocks noGrp="1"/>
          </p:cNvSpPr>
          <p:nvPr>
            <p:ph type="dt" sz="half" idx="10"/>
          </p:nvPr>
        </p:nvSpPr>
        <p:spPr/>
        <p:txBody>
          <a:bodyPr/>
          <a:lstStyle/>
          <a:p>
            <a:fld id="{5855212D-A239-44D3-B25B-09851D6177DA}" type="datetime2">
              <a:rPr lang="da-DK" smtClean="0"/>
              <a:t>6. juli 2021</a:t>
            </a:fld>
            <a:endParaRPr lang="da-DK" dirty="0"/>
          </a:p>
        </p:txBody>
      </p:sp>
      <p:sp>
        <p:nvSpPr>
          <p:cNvPr id="4" name="Pladsholder til slidenummer 3">
            <a:extLst>
              <a:ext uri="{FF2B5EF4-FFF2-40B4-BE49-F238E27FC236}">
                <a16:creationId xmlns:a16="http://schemas.microsoft.com/office/drawing/2014/main" id="{91888A6C-BCFA-40FA-B645-2F99D56718D1}"/>
              </a:ext>
            </a:extLst>
          </p:cNvPr>
          <p:cNvSpPr>
            <a:spLocks noGrp="1"/>
          </p:cNvSpPr>
          <p:nvPr>
            <p:ph type="sldNum" sz="quarter" idx="11"/>
          </p:nvPr>
        </p:nvSpPr>
        <p:spPr/>
        <p:txBody>
          <a:bodyPr/>
          <a:lstStyle/>
          <a:p>
            <a:fld id="{5BA07366-CB75-4AA8-9E5B-928B849F427C}" type="slidenum">
              <a:rPr lang="da-DK" smtClean="0"/>
              <a:pPr/>
              <a:t>9</a:t>
            </a:fld>
            <a:endParaRPr lang="da-DK" dirty="0"/>
          </a:p>
        </p:txBody>
      </p:sp>
      <p:sp>
        <p:nvSpPr>
          <p:cNvPr id="2" name="Titel 1">
            <a:extLst>
              <a:ext uri="{FF2B5EF4-FFF2-40B4-BE49-F238E27FC236}">
                <a16:creationId xmlns:a16="http://schemas.microsoft.com/office/drawing/2014/main" id="{B7F6809A-6D49-4C4C-B5D3-6CA9F3A25FA1}"/>
              </a:ext>
            </a:extLst>
          </p:cNvPr>
          <p:cNvSpPr>
            <a:spLocks noGrp="1"/>
          </p:cNvSpPr>
          <p:nvPr>
            <p:ph type="title"/>
          </p:nvPr>
        </p:nvSpPr>
        <p:spPr/>
        <p:txBody>
          <a:bodyPr/>
          <a:lstStyle/>
          <a:p>
            <a:r>
              <a:rPr lang="da-DK" dirty="0"/>
              <a:t>Børneperspektiver</a:t>
            </a:r>
          </a:p>
        </p:txBody>
      </p:sp>
      <p:sp>
        <p:nvSpPr>
          <p:cNvPr id="9" name="Pladsholder til tekst 8">
            <a:extLst>
              <a:ext uri="{FF2B5EF4-FFF2-40B4-BE49-F238E27FC236}">
                <a16:creationId xmlns:a16="http://schemas.microsoft.com/office/drawing/2014/main" id="{86D5FC76-6F32-4F59-A9CF-61B2070AC83C}"/>
              </a:ext>
            </a:extLst>
          </p:cNvPr>
          <p:cNvSpPr>
            <a:spLocks noGrp="1"/>
          </p:cNvSpPr>
          <p:nvPr>
            <p:ph type="body" sz="quarter" idx="19"/>
          </p:nvPr>
        </p:nvSpPr>
        <p:spPr>
          <a:xfrm>
            <a:off x="769739" y="1556792"/>
            <a:ext cx="5184000" cy="5040560"/>
          </a:xfrm>
        </p:spPr>
        <p:txBody>
          <a:bodyPr>
            <a:normAutofit lnSpcReduction="10000"/>
          </a:bodyPr>
          <a:lstStyle/>
          <a:p>
            <a:pPr>
              <a:lnSpc>
                <a:spcPct val="110000"/>
              </a:lnSpc>
              <a:spcBef>
                <a:spcPts val="0"/>
              </a:spcBef>
              <a:spcAft>
                <a:spcPts val="0"/>
              </a:spcAft>
              <a:buNone/>
            </a:pPr>
            <a:r>
              <a:rPr lang="da-DK" b="1" dirty="0"/>
              <a:t>Indlevelse:</a:t>
            </a:r>
          </a:p>
          <a:p>
            <a:pPr marL="342900" indent="-342900">
              <a:lnSpc>
                <a:spcPct val="110000"/>
              </a:lnSpc>
              <a:spcBef>
                <a:spcPts val="0"/>
              </a:spcBef>
              <a:spcAft>
                <a:spcPts val="0"/>
              </a:spcAft>
              <a:buFont typeface="Arial" panose="020B0604020202020204" pitchFamily="34" charset="0"/>
              <a:buChar char="•"/>
            </a:pPr>
            <a:r>
              <a:rPr lang="da-DK" dirty="0"/>
              <a:t>Hvad oplever og giver hvert enkelt barn udtryk for?</a:t>
            </a:r>
          </a:p>
          <a:p>
            <a:pPr marL="342900" indent="-342900">
              <a:lnSpc>
                <a:spcPct val="110000"/>
              </a:lnSpc>
              <a:spcBef>
                <a:spcPts val="0"/>
              </a:spcBef>
              <a:spcAft>
                <a:spcPts val="0"/>
              </a:spcAft>
              <a:buFont typeface="Arial" panose="020B0604020202020204" pitchFamily="34" charset="0"/>
              <a:buChar char="•"/>
            </a:pPr>
            <a:r>
              <a:rPr lang="da-DK" dirty="0"/>
              <a:t>Hvilke initiativer tager barnet?</a:t>
            </a:r>
          </a:p>
          <a:p>
            <a:pPr marL="342900" indent="-342900">
              <a:lnSpc>
                <a:spcPct val="110000"/>
              </a:lnSpc>
              <a:spcBef>
                <a:spcPts val="0"/>
              </a:spcBef>
              <a:spcAft>
                <a:spcPts val="0"/>
              </a:spcAft>
              <a:buFont typeface="Arial" panose="020B0604020202020204" pitchFamily="34" charset="0"/>
              <a:buChar char="•"/>
            </a:pPr>
            <a:r>
              <a:rPr lang="da-DK" dirty="0"/>
              <a:t>Hvordan ser verden ud fra barnets perspektiv?</a:t>
            </a:r>
          </a:p>
          <a:p>
            <a:pPr marL="342900" indent="-342900">
              <a:lnSpc>
                <a:spcPct val="110000"/>
              </a:lnSpc>
              <a:spcBef>
                <a:spcPts val="0"/>
              </a:spcBef>
              <a:spcAft>
                <a:spcPts val="0"/>
              </a:spcAft>
              <a:buFont typeface="Arial" panose="020B0604020202020204" pitchFamily="34" charset="0"/>
              <a:buChar char="•"/>
            </a:pPr>
            <a:endParaRPr lang="da-DK" dirty="0"/>
          </a:p>
          <a:p>
            <a:pPr>
              <a:lnSpc>
                <a:spcPct val="110000"/>
              </a:lnSpc>
              <a:spcBef>
                <a:spcPts val="0"/>
              </a:spcBef>
              <a:spcAft>
                <a:spcPts val="0"/>
              </a:spcAft>
              <a:buNone/>
            </a:pPr>
            <a:r>
              <a:rPr lang="da-DK" b="1" dirty="0"/>
              <a:t>Handling:</a:t>
            </a:r>
          </a:p>
          <a:p>
            <a:pPr marL="342900" indent="-342900">
              <a:lnSpc>
                <a:spcPct val="110000"/>
              </a:lnSpc>
              <a:spcBef>
                <a:spcPts val="0"/>
              </a:spcBef>
              <a:spcAft>
                <a:spcPts val="0"/>
              </a:spcAft>
              <a:buFont typeface="Arial" panose="020B0604020202020204" pitchFamily="34" charset="0"/>
              <a:buChar char="•"/>
            </a:pPr>
            <a:r>
              <a:rPr lang="da-DK" dirty="0"/>
              <a:t>Mindre automatisk planlægning</a:t>
            </a:r>
          </a:p>
          <a:p>
            <a:pPr marL="342900" indent="-342900">
              <a:lnSpc>
                <a:spcPct val="110000"/>
              </a:lnSpc>
              <a:spcBef>
                <a:spcPts val="0"/>
              </a:spcBef>
              <a:spcAft>
                <a:spcPts val="0"/>
              </a:spcAft>
              <a:buFont typeface="Arial" panose="020B0604020202020204" pitchFamily="34" charset="0"/>
              <a:buChar char="•"/>
            </a:pPr>
            <a:r>
              <a:rPr lang="da-DK" dirty="0"/>
              <a:t>Hvad har barnet brug for?</a:t>
            </a:r>
          </a:p>
          <a:p>
            <a:pPr marL="342900" indent="-342900">
              <a:lnSpc>
                <a:spcPct val="110000"/>
              </a:lnSpc>
              <a:spcBef>
                <a:spcPts val="0"/>
              </a:spcBef>
              <a:spcAft>
                <a:spcPts val="0"/>
              </a:spcAft>
              <a:buFont typeface="Arial" panose="020B0604020202020204" pitchFamily="34" charset="0"/>
              <a:buChar char="•"/>
            </a:pPr>
            <a:r>
              <a:rPr lang="da-DK" dirty="0"/>
              <a:t>Hvad hvis vi følger børnenes initiativer?</a:t>
            </a:r>
          </a:p>
          <a:p>
            <a:pPr marL="342900" indent="-342900">
              <a:lnSpc>
                <a:spcPct val="110000"/>
              </a:lnSpc>
              <a:spcBef>
                <a:spcPts val="0"/>
              </a:spcBef>
              <a:spcAft>
                <a:spcPts val="0"/>
              </a:spcAft>
              <a:buFont typeface="Arial" panose="020B0604020202020204" pitchFamily="34" charset="0"/>
              <a:buChar char="•"/>
            </a:pPr>
            <a:r>
              <a:rPr lang="da-DK" dirty="0"/>
              <a:t>Kan vi handle på andre måder?</a:t>
            </a:r>
          </a:p>
          <a:p>
            <a:pPr marL="342900" indent="-342900">
              <a:lnSpc>
                <a:spcPct val="110000"/>
              </a:lnSpc>
              <a:spcBef>
                <a:spcPts val="0"/>
              </a:spcBef>
              <a:spcAft>
                <a:spcPts val="0"/>
              </a:spcAft>
              <a:buFont typeface="Arial" panose="020B0604020202020204" pitchFamily="34" charset="0"/>
              <a:buChar char="•"/>
            </a:pPr>
            <a:endParaRPr lang="da-DK" dirty="0"/>
          </a:p>
          <a:p>
            <a:endParaRPr lang="da-DK" dirty="0"/>
          </a:p>
        </p:txBody>
      </p:sp>
      <p:sp>
        <p:nvSpPr>
          <p:cNvPr id="7" name="Rektangel 6">
            <a:extLst>
              <a:ext uri="{FF2B5EF4-FFF2-40B4-BE49-F238E27FC236}">
                <a16:creationId xmlns:a16="http://schemas.microsoft.com/office/drawing/2014/main" id="{109C3442-B7FE-4BB7-A9A0-017CDF8B80FB}"/>
              </a:ext>
            </a:extLst>
          </p:cNvPr>
          <p:cNvSpPr/>
          <p:nvPr/>
        </p:nvSpPr>
        <p:spPr>
          <a:xfrm>
            <a:off x="10414892" y="16243"/>
            <a:ext cx="1632178" cy="218265"/>
          </a:xfrm>
          <a:prstGeom prst="rect">
            <a:avLst/>
          </a:prstGeom>
        </p:spPr>
        <p:txBody>
          <a:bodyPr wrap="none">
            <a:spAutoFit/>
          </a:bodyPr>
          <a:lstStyle/>
          <a:p>
            <a:pPr>
              <a:lnSpc>
                <a:spcPct val="107000"/>
              </a:lnSpc>
              <a:spcAft>
                <a:spcPts val="800"/>
              </a:spcAft>
              <a:tabLst>
                <a:tab pos="1993900" algn="l"/>
              </a:tabLst>
            </a:pPr>
            <a:r>
              <a:rPr lang="en-US" sz="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Foto</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af</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u="sng"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Markus </a:t>
            </a:r>
            <a:r>
              <a:rPr lang="en-US" sz="800" u="sng" dirty="0" err="1">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Spiske</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på</a:t>
            </a:r>
            <a:r>
              <a:rPr lang="en-US"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800" u="sng" dirty="0" err="1">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Unsplash</a:t>
            </a:r>
            <a:endParaRPr lang="da-DK" sz="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7128247"/>
      </p:ext>
    </p:extLst>
  </p:cSld>
  <p:clrMapOvr>
    <a:masterClrMapping/>
  </p:clrMapOvr>
</p:sld>
</file>

<file path=ppt/theme/theme1.xml><?xml version="1.0" encoding="utf-8"?>
<a:theme xmlns:a="http://schemas.openxmlformats.org/drawingml/2006/main" name="VIA University College PowerPoint template">
  <a:themeElements>
    <a:clrScheme name="VIA University College">
      <a:dk1>
        <a:srgbClr val="414141"/>
      </a:dk1>
      <a:lt1>
        <a:sysClr val="window" lastClr="FFFFFF"/>
      </a:lt1>
      <a:dk2>
        <a:srgbClr val="8CC35A"/>
      </a:dk2>
      <a:lt2>
        <a:srgbClr val="AFAFAF"/>
      </a:lt2>
      <a:accent1>
        <a:srgbClr val="FFBE50"/>
      </a:accent1>
      <a:accent2>
        <a:srgbClr val="FF9164"/>
      </a:accent2>
      <a:accent3>
        <a:srgbClr val="FF7369"/>
      </a:accent3>
      <a:accent4>
        <a:srgbClr val="A0A0DC"/>
      </a:accent4>
      <a:accent5>
        <a:srgbClr val="78B4DC"/>
      </a:accent5>
      <a:accent6>
        <a:srgbClr val="32C8AA"/>
      </a:accent6>
      <a:hlink>
        <a:srgbClr val="0000FF"/>
      </a:hlink>
      <a:folHlink>
        <a:srgbClr val="800080"/>
      </a:folHlink>
    </a:clrScheme>
    <a:fontScheme name="VIA University College">
      <a:majorFont>
        <a:latin typeface="VIA Type Office"/>
        <a:ea typeface=""/>
        <a:cs typeface=""/>
      </a:majorFont>
      <a:minorFont>
        <a:latin typeface="VIA Type Offi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marL="0" indent="0" algn="l" defTabSz="914400" rtl="0" eaLnBrk="1" latinLnBrk="0" hangingPunct="1">
          <a:lnSpc>
            <a:spcPct val="100000"/>
          </a:lnSpc>
          <a:spcBef>
            <a:spcPts val="600"/>
          </a:spcBef>
          <a:buFont typeface="VIA Type Office" panose="02000503000000020004" pitchFamily="2" charset="0"/>
          <a:buNone/>
          <a:defRPr sz="1600" kern="1200" spc="-100" baseline="0" noProof="0" dirty="0" err="1" smtClean="0">
            <a:solidFill>
              <a:schemeClr val="tx1"/>
            </a:solidFill>
            <a:latin typeface="+mn-lt"/>
            <a:ea typeface="+mn-ea"/>
            <a:cs typeface="+mn-cs"/>
          </a:defRPr>
        </a:defPPr>
      </a:lstStyle>
    </a:txDef>
  </a:objectDefaults>
  <a:extraClrSchemeLst/>
  <a:extLst>
    <a:ext uri="{05A4C25C-085E-4340-85A3-A5531E510DB2}">
      <thm15:themeFamily xmlns:thm15="http://schemas.microsoft.com/office/thememl/2012/main" name="Blank 16-9.potx" id="{FF864459-C871-4F95-AFB8-67CC6042C4EA}" vid="{02D8C0C6-93AE-4582-A4A4-616094C19E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815</Words>
  <Application>Microsoft Office PowerPoint</Application>
  <PresentationFormat>Brugerdefineret</PresentationFormat>
  <Paragraphs>104</Paragraphs>
  <Slides>12</Slides>
  <Notes>7</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12</vt:i4>
      </vt:variant>
    </vt:vector>
  </HeadingPairs>
  <TitlesOfParts>
    <vt:vector size="19" baseType="lpstr">
      <vt:lpstr>Calibri</vt:lpstr>
      <vt:lpstr>Arial</vt:lpstr>
      <vt:lpstr>Courier New</vt:lpstr>
      <vt:lpstr>VIA Type Office</vt:lpstr>
      <vt:lpstr>Times New Roman</vt:lpstr>
      <vt:lpstr>VIA Type Office Light</vt:lpstr>
      <vt:lpstr>VIA University College PowerPoint template</vt:lpstr>
      <vt:lpstr>PowerPoint-præsentation</vt:lpstr>
      <vt:lpstr>PowerPoint-præsentation</vt:lpstr>
      <vt:lpstr>Børnesyn</vt:lpstr>
      <vt:lpstr>Dagplejens børnesyn </vt:lpstr>
      <vt:lpstr>PowerPoint-præsentation</vt:lpstr>
      <vt:lpstr>Se-teknikker  </vt:lpstr>
      <vt:lpstr>PowerPoint-præsentation</vt:lpstr>
      <vt:lpstr>Børneperspektiver </vt:lpstr>
      <vt:lpstr>Børneperspektiver</vt:lpstr>
      <vt:lpstr>Jakken – version I</vt:lpstr>
      <vt:lpstr>Jakken – version II</vt:lpstr>
      <vt:lpstr>Hvis du vil vide mere: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2021-07-05T14:43:16Z</dcterms:created>
  <dcterms:modified xsi:type="dcterms:W3CDTF">2021-07-06T19:53:11Z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ies>
</file>